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6" r:id="rId28"/>
    <p:sldId id="281" r:id="rId29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30" autoAdjust="0"/>
  </p:normalViewPr>
  <p:slideViewPr>
    <p:cSldViewPr>
      <p:cViewPr>
        <p:scale>
          <a:sx n="91" d="100"/>
          <a:sy n="91" d="100"/>
        </p:scale>
        <p:origin x="1620" y="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79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84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3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4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60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2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0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9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2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2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3D8E6-FEE1-4331-A7FF-AB42F88293AC}" type="datetimeFigureOut">
              <a:rPr lang="en-US" smtClean="0"/>
              <a:pPr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72E5-CF03-4441-8723-60F18C83E8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8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uncan\jul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138112"/>
            <a:ext cx="6486525" cy="88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114300"/>
            <a:ext cx="6505575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" y="104775"/>
            <a:ext cx="6543675" cy="89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314325"/>
            <a:ext cx="6457950" cy="88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223837"/>
            <a:ext cx="6419850" cy="86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42875"/>
            <a:ext cx="671512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3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47637"/>
            <a:ext cx="6343650" cy="88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9537"/>
            <a:ext cx="6248400" cy="89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3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104775"/>
            <a:ext cx="6257925" cy="89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14300"/>
            <a:ext cx="672465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9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52400"/>
            <a:ext cx="6350000" cy="876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85800" y="0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latin typeface="OldNewspaperTypes" pitchFamily="2" charset="0"/>
              </a:rPr>
              <a:t>RUGBY</a:t>
            </a:r>
            <a:endParaRPr lang="en-US" sz="10000" dirty="0">
              <a:latin typeface="OldNewspaperTypes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132204">
            <a:off x="3249343" y="2116768"/>
            <a:ext cx="2057400" cy="8617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>
                <a:latin typeface="OldNewspaperTypes" pitchFamily="2" charset="0"/>
              </a:rPr>
              <a:t>JUST HOW </a:t>
            </a:r>
            <a:r>
              <a:rPr lang="en-US" sz="2000" dirty="0" smtClean="0">
                <a:latin typeface="OldNewspaperTypes" pitchFamily="2" charset="0"/>
              </a:rPr>
              <a:t>DANGEROUS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1000" dirty="0" smtClean="0">
                <a:latin typeface="OldNewspaperTypes" pitchFamily="2" charset="0"/>
              </a:rPr>
              <a:t>IS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2000" dirty="0" smtClean="0">
                <a:latin typeface="OldNewspaperTypes" pitchFamily="2" charset="0"/>
              </a:rPr>
              <a:t>RUGBY</a:t>
            </a:r>
            <a:r>
              <a:rPr lang="en-US" dirty="0" smtClean="0">
                <a:latin typeface="OldNewspaperTypes" pitchFamily="2" charset="0"/>
              </a:rPr>
              <a:t>?</a:t>
            </a:r>
            <a:endParaRPr lang="en-US" dirty="0">
              <a:latin typeface="OldNewspaperTypes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182216">
            <a:off x="491678" y="2008257"/>
            <a:ext cx="22860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>
                <a:latin typeface="OldNewspaperTypes" pitchFamily="2" charset="0"/>
              </a:rPr>
              <a:t>FOR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2000" dirty="0" smtClean="0">
                <a:latin typeface="OldNewspaperTypes" pitchFamily="2" charset="0"/>
              </a:rPr>
              <a:t>THE LOVE </a:t>
            </a:r>
            <a:r>
              <a:rPr lang="en-US" sz="1000" dirty="0" smtClean="0">
                <a:latin typeface="OldNewspaperTypes" pitchFamily="2" charset="0"/>
              </a:rPr>
              <a:t>OF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2000" dirty="0" smtClean="0">
                <a:latin typeface="OldNewspaperTypes" pitchFamily="2" charset="0"/>
              </a:rPr>
              <a:t>THE GAME</a:t>
            </a:r>
            <a:endParaRPr lang="en-US" sz="2000" dirty="0">
              <a:latin typeface="OldNewspaperTypes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673565">
            <a:off x="1765602" y="6128651"/>
            <a:ext cx="4349342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>
                <a:latin typeface="OldNewspaperTypes" pitchFamily="2" charset="0"/>
              </a:rPr>
              <a:t>ALL THE TALENT </a:t>
            </a:r>
            <a:r>
              <a:rPr lang="en-US" sz="1000" dirty="0" smtClean="0">
                <a:latin typeface="OldNewspaperTypes" pitchFamily="2" charset="0"/>
              </a:rPr>
              <a:t>IN THE WORLD </a:t>
            </a:r>
            <a:r>
              <a:rPr lang="en-US" sz="2000" dirty="0" smtClean="0">
                <a:latin typeface="OldNewspaperTypes" pitchFamily="2" charset="0"/>
              </a:rPr>
              <a:t>WONT TAKE </a:t>
            </a:r>
            <a:r>
              <a:rPr lang="en-US" sz="1000" dirty="0" smtClean="0">
                <a:latin typeface="OldNewspaperTypes" pitchFamily="2" charset="0"/>
              </a:rPr>
              <a:t>YOU ANYWHERE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2000" dirty="0" smtClean="0">
                <a:latin typeface="OldNewspaperTypes" pitchFamily="2" charset="0"/>
              </a:rPr>
              <a:t>WITHOUT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1000" dirty="0" smtClean="0">
                <a:latin typeface="OldNewspaperTypes" pitchFamily="2" charset="0"/>
              </a:rPr>
              <a:t>YOUR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2000" dirty="0" smtClean="0">
                <a:latin typeface="OldNewspaperTypes" pitchFamily="2" charset="0"/>
              </a:rPr>
              <a:t>TEAM MATES</a:t>
            </a:r>
            <a:endParaRPr lang="en-US" sz="2000" dirty="0">
              <a:latin typeface="OldNewspaperTypes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446604">
            <a:off x="3928066" y="3466985"/>
            <a:ext cx="20574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>
                <a:latin typeface="OldNewspaperTypes" pitchFamily="2" charset="0"/>
              </a:rPr>
              <a:t>IT’S A </a:t>
            </a:r>
            <a:r>
              <a:rPr lang="en-US" sz="2000" dirty="0" smtClean="0">
                <a:latin typeface="OldNewspaperTypes" pitchFamily="2" charset="0"/>
              </a:rPr>
              <a:t>TEAM SPORT</a:t>
            </a:r>
            <a:endParaRPr lang="en-US" dirty="0">
              <a:latin typeface="OldNewspaperTypes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0063234">
            <a:off x="529582" y="4332385"/>
            <a:ext cx="335280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>
                <a:latin typeface="OldNewspaperTypes" pitchFamily="2" charset="0"/>
              </a:rPr>
              <a:t>THE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2000" dirty="0" smtClean="0">
                <a:latin typeface="OldNewspaperTypes" pitchFamily="2" charset="0"/>
              </a:rPr>
              <a:t>MORE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1000" dirty="0" smtClean="0">
                <a:latin typeface="OldNewspaperTypes" pitchFamily="2" charset="0"/>
              </a:rPr>
              <a:t>YOU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2000" dirty="0" smtClean="0">
                <a:latin typeface="OldNewspaperTypes" pitchFamily="2" charset="0"/>
              </a:rPr>
              <a:t>SWEAT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1000" dirty="0" smtClean="0">
                <a:latin typeface="OldNewspaperTypes" pitchFamily="2" charset="0"/>
              </a:rPr>
              <a:t>IN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2000" dirty="0" smtClean="0">
                <a:latin typeface="OldNewspaperTypes" pitchFamily="2" charset="0"/>
              </a:rPr>
              <a:t>TRAINING THE LESS </a:t>
            </a:r>
            <a:r>
              <a:rPr lang="en-US" sz="1000" dirty="0" smtClean="0">
                <a:latin typeface="OldNewspaperTypes" pitchFamily="2" charset="0"/>
              </a:rPr>
              <a:t>YOU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2000" dirty="0" smtClean="0">
                <a:latin typeface="OldNewspaperTypes" pitchFamily="2" charset="0"/>
              </a:rPr>
              <a:t>BLEED IN BATTLE</a:t>
            </a:r>
            <a:endParaRPr lang="en-US" sz="2000" dirty="0">
              <a:latin typeface="OldNewspaperTyp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5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23825"/>
            <a:ext cx="6696075" cy="88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276225"/>
            <a:ext cx="6724650" cy="859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0012"/>
            <a:ext cx="6705600" cy="89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8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duncan\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6400800" cy="868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304800"/>
            <a:ext cx="9906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Experienced amateur tackles</a:t>
            </a:r>
            <a:endParaRPr lang="en-US" sz="500" dirty="0"/>
          </a:p>
        </p:txBody>
      </p:sp>
      <p:sp>
        <p:nvSpPr>
          <p:cNvPr id="6" name="Rectangle 5"/>
          <p:cNvSpPr/>
          <p:nvPr/>
        </p:nvSpPr>
        <p:spPr>
          <a:xfrm>
            <a:off x="304800" y="1676400"/>
            <a:ext cx="16002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They got a chance for the ball, any game play??</a:t>
            </a:r>
            <a:endParaRPr lang="en-US" sz="500" dirty="0"/>
          </a:p>
        </p:txBody>
      </p:sp>
      <p:sp>
        <p:nvSpPr>
          <p:cNvPr id="7" name="Rectangle 6"/>
          <p:cNvSpPr/>
          <p:nvPr/>
        </p:nvSpPr>
        <p:spPr>
          <a:xfrm>
            <a:off x="4267200" y="1752600"/>
            <a:ext cx="9906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he delivers a push to weaken the tackle……</a:t>
            </a:r>
            <a:endParaRPr lang="en-US" sz="500" dirty="0"/>
          </a:p>
        </p:txBody>
      </p:sp>
      <p:sp>
        <p:nvSpPr>
          <p:cNvPr id="8" name="Rectangle 7"/>
          <p:cNvSpPr/>
          <p:nvPr/>
        </p:nvSpPr>
        <p:spPr>
          <a:xfrm>
            <a:off x="2971800" y="4572000"/>
            <a:ext cx="2010456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 new day for the boys at the grazing fields……..</a:t>
            </a:r>
            <a:endParaRPr lang="en-US" sz="500" dirty="0"/>
          </a:p>
        </p:txBody>
      </p:sp>
      <p:sp>
        <p:nvSpPr>
          <p:cNvPr id="9" name="Oval Callout 8"/>
          <p:cNvSpPr/>
          <p:nvPr/>
        </p:nvSpPr>
        <p:spPr>
          <a:xfrm>
            <a:off x="2078601" y="6764937"/>
            <a:ext cx="727991" cy="3810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hey</a:t>
            </a:r>
            <a:endParaRPr lang="en-US" sz="500" dirty="0"/>
          </a:p>
        </p:txBody>
      </p:sp>
      <p:sp>
        <p:nvSpPr>
          <p:cNvPr id="10" name="Oval Callout 9"/>
          <p:cNvSpPr/>
          <p:nvPr/>
        </p:nvSpPr>
        <p:spPr>
          <a:xfrm>
            <a:off x="2514600" y="4953000"/>
            <a:ext cx="609600" cy="152400"/>
          </a:xfrm>
          <a:prstGeom prst="wedgeEllipseCallout">
            <a:avLst>
              <a:gd name="adj1" fmla="val -71675"/>
              <a:gd name="adj2" fmla="val 20953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bye</a:t>
            </a:r>
            <a:endParaRPr lang="en-US" sz="500" dirty="0"/>
          </a:p>
        </p:txBody>
      </p:sp>
      <p:sp>
        <p:nvSpPr>
          <p:cNvPr id="11" name="Oval Callout 10"/>
          <p:cNvSpPr/>
          <p:nvPr/>
        </p:nvSpPr>
        <p:spPr>
          <a:xfrm>
            <a:off x="304800" y="4724400"/>
            <a:ext cx="1066800" cy="381000"/>
          </a:xfrm>
          <a:prstGeom prst="wedgeEllipseCallout">
            <a:avLst>
              <a:gd name="adj1" fmla="val -12986"/>
              <a:gd name="adj2" fmla="val 8953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ball big boy, we will meet tomorrow for the full game</a:t>
            </a:r>
            <a:endParaRPr lang="en-US" sz="500" dirty="0"/>
          </a:p>
        </p:txBody>
      </p:sp>
      <p:sp>
        <p:nvSpPr>
          <p:cNvPr id="12" name="Oval Callout 11"/>
          <p:cNvSpPr/>
          <p:nvPr/>
        </p:nvSpPr>
        <p:spPr>
          <a:xfrm>
            <a:off x="1219200" y="5105400"/>
            <a:ext cx="457200" cy="152400"/>
          </a:xfrm>
          <a:prstGeom prst="wedgeEllipseCallout">
            <a:avLst>
              <a:gd name="adj1" fmla="val -55630"/>
              <a:gd name="adj2" fmla="val 10655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bye</a:t>
            </a:r>
            <a:endParaRPr lang="en-US" sz="500" dirty="0"/>
          </a:p>
        </p:txBody>
      </p:sp>
      <p:sp>
        <p:nvSpPr>
          <p:cNvPr id="14" name="Oval Callout 13"/>
          <p:cNvSpPr/>
          <p:nvPr/>
        </p:nvSpPr>
        <p:spPr>
          <a:xfrm>
            <a:off x="887168" y="6955436"/>
            <a:ext cx="1288614" cy="588363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Sorry guys we had gone to wash the cattle. You will have a rough day today</a:t>
            </a:r>
            <a:endParaRPr lang="en-US" sz="500" dirty="0"/>
          </a:p>
        </p:txBody>
      </p:sp>
      <p:sp>
        <p:nvSpPr>
          <p:cNvPr id="15" name="Oval Callout 14"/>
          <p:cNvSpPr/>
          <p:nvPr/>
        </p:nvSpPr>
        <p:spPr>
          <a:xfrm>
            <a:off x="1524000" y="4724400"/>
            <a:ext cx="990600" cy="381000"/>
          </a:xfrm>
          <a:prstGeom prst="wedgeEllipseCallout">
            <a:avLst>
              <a:gd name="adj1" fmla="val -29224"/>
              <a:gd name="adj2" fmla="val 8953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Okay man, I hope you will come early</a:t>
            </a:r>
            <a:endParaRPr lang="en-US" sz="500" dirty="0"/>
          </a:p>
        </p:txBody>
      </p:sp>
      <p:sp>
        <p:nvSpPr>
          <p:cNvPr id="16" name="Oval Callout 15"/>
          <p:cNvSpPr/>
          <p:nvPr/>
        </p:nvSpPr>
        <p:spPr>
          <a:xfrm>
            <a:off x="3352800" y="6826066"/>
            <a:ext cx="727991" cy="3810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Am good man</a:t>
            </a:r>
            <a:endParaRPr lang="en-US" sz="500" dirty="0"/>
          </a:p>
        </p:txBody>
      </p:sp>
      <p:sp>
        <p:nvSpPr>
          <p:cNvPr id="17" name="Oval Callout 16"/>
          <p:cNvSpPr/>
          <p:nvPr/>
        </p:nvSpPr>
        <p:spPr>
          <a:xfrm>
            <a:off x="5057775" y="7732699"/>
            <a:ext cx="727991" cy="3810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Easy boy, its too early to talk</a:t>
            </a:r>
            <a:endParaRPr lang="en-US" sz="500" dirty="0"/>
          </a:p>
        </p:txBody>
      </p:sp>
      <p:sp>
        <p:nvSpPr>
          <p:cNvPr id="18" name="Oval Callout 17"/>
          <p:cNvSpPr/>
          <p:nvPr/>
        </p:nvSpPr>
        <p:spPr>
          <a:xfrm>
            <a:off x="5275623" y="6791540"/>
            <a:ext cx="727991" cy="3810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 rough day starts with  you getting late first</a:t>
            </a:r>
            <a:endParaRPr lang="en-US" sz="500" dirty="0"/>
          </a:p>
        </p:txBody>
      </p:sp>
      <p:sp>
        <p:nvSpPr>
          <p:cNvPr id="19" name="Oval Callout 18"/>
          <p:cNvSpPr/>
          <p:nvPr/>
        </p:nvSpPr>
        <p:spPr>
          <a:xfrm>
            <a:off x="3372118" y="7732699"/>
            <a:ext cx="727991" cy="3810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Guys, here we are</a:t>
            </a:r>
            <a:endParaRPr lang="en-US" sz="500" dirty="0"/>
          </a:p>
        </p:txBody>
      </p:sp>
      <p:sp>
        <p:nvSpPr>
          <p:cNvPr id="20" name="Oval Callout 19"/>
          <p:cNvSpPr/>
          <p:nvPr/>
        </p:nvSpPr>
        <p:spPr>
          <a:xfrm>
            <a:off x="457200" y="685800"/>
            <a:ext cx="727991" cy="228600"/>
          </a:xfrm>
          <a:prstGeom prst="wedgeEllipseCallout">
            <a:avLst>
              <a:gd name="adj1" fmla="val 42229"/>
              <a:gd name="adj2" fmla="val 11102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No making a run boy</a:t>
            </a:r>
            <a:endParaRPr lang="en-US" sz="500" dirty="0"/>
          </a:p>
        </p:txBody>
      </p:sp>
      <p:sp>
        <p:nvSpPr>
          <p:cNvPr id="21" name="Oval Callout 20"/>
          <p:cNvSpPr/>
          <p:nvPr/>
        </p:nvSpPr>
        <p:spPr>
          <a:xfrm>
            <a:off x="1219200" y="457200"/>
            <a:ext cx="727991" cy="304800"/>
          </a:xfrm>
          <a:prstGeom prst="wedgeEllipseCallout">
            <a:avLst>
              <a:gd name="adj1" fmla="val -7451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Ow</a:t>
            </a:r>
            <a:r>
              <a:rPr lang="en-US" sz="500" dirty="0" smtClean="0"/>
              <a:t>! Please! Please!</a:t>
            </a:r>
            <a:endParaRPr lang="en-US" sz="500" dirty="0"/>
          </a:p>
        </p:txBody>
      </p:sp>
      <p:sp>
        <p:nvSpPr>
          <p:cNvPr id="22" name="Oval Callout 21"/>
          <p:cNvSpPr/>
          <p:nvPr/>
        </p:nvSpPr>
        <p:spPr>
          <a:xfrm>
            <a:off x="4419600" y="609600"/>
            <a:ext cx="727991" cy="304800"/>
          </a:xfrm>
          <a:prstGeom prst="wedgeEllipseCallout">
            <a:avLst>
              <a:gd name="adj1" fmla="val 30044"/>
              <a:gd name="adj2" fmla="val 8192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a tackle for you boy</a:t>
            </a:r>
            <a:endParaRPr lang="en-US" sz="500" dirty="0"/>
          </a:p>
        </p:txBody>
      </p:sp>
      <p:sp>
        <p:nvSpPr>
          <p:cNvPr id="23" name="Oval Callout 22"/>
          <p:cNvSpPr/>
          <p:nvPr/>
        </p:nvSpPr>
        <p:spPr>
          <a:xfrm>
            <a:off x="3124200" y="228600"/>
            <a:ext cx="727991" cy="228600"/>
          </a:xfrm>
          <a:prstGeom prst="wedgeEllipseCallout">
            <a:avLst>
              <a:gd name="adj1" fmla="val -889"/>
              <a:gd name="adj2" fmla="val 15282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 stretch for you and….</a:t>
            </a:r>
            <a:endParaRPr lang="en-US" sz="500" dirty="0"/>
          </a:p>
        </p:txBody>
      </p:sp>
      <p:sp>
        <p:nvSpPr>
          <p:cNvPr id="24" name="Oval Callout 23"/>
          <p:cNvSpPr/>
          <p:nvPr/>
        </p:nvSpPr>
        <p:spPr>
          <a:xfrm>
            <a:off x="762000" y="1905000"/>
            <a:ext cx="727991" cy="304800"/>
          </a:xfrm>
          <a:prstGeom prst="wedgeEllipseCallout">
            <a:avLst>
              <a:gd name="adj1" fmla="val 4735"/>
              <a:gd name="adj2" fmla="val 8640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Hurry up I have seen a weak point</a:t>
            </a:r>
            <a:endParaRPr lang="en-US" sz="500" dirty="0"/>
          </a:p>
        </p:txBody>
      </p:sp>
      <p:sp>
        <p:nvSpPr>
          <p:cNvPr id="25" name="Oval Callout 24"/>
          <p:cNvSpPr/>
          <p:nvPr/>
        </p:nvSpPr>
        <p:spPr>
          <a:xfrm>
            <a:off x="3810000" y="304800"/>
            <a:ext cx="727991" cy="381000"/>
          </a:xfrm>
          <a:prstGeom prst="wedgeEllipseCallout">
            <a:avLst>
              <a:gd name="adj1" fmla="val -28072"/>
              <a:gd name="adj2" fmla="val 69835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Catch him from that side</a:t>
            </a:r>
            <a:endParaRPr lang="en-US" sz="500" dirty="0"/>
          </a:p>
        </p:txBody>
      </p:sp>
      <p:sp>
        <p:nvSpPr>
          <p:cNvPr id="26" name="Oval Callout 25"/>
          <p:cNvSpPr/>
          <p:nvPr/>
        </p:nvSpPr>
        <p:spPr>
          <a:xfrm>
            <a:off x="5867400" y="838200"/>
            <a:ext cx="685800" cy="228600"/>
          </a:xfrm>
          <a:prstGeom prst="wedgeEllipseCallout">
            <a:avLst>
              <a:gd name="adj1" fmla="val -39436"/>
              <a:gd name="adj2" fmla="val 7043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Aaaaaargh</a:t>
            </a:r>
            <a:r>
              <a:rPr lang="en-US" sz="500" dirty="0" smtClean="0"/>
              <a:t>!</a:t>
            </a:r>
            <a:endParaRPr lang="en-US" sz="500" dirty="0"/>
          </a:p>
        </p:txBody>
      </p:sp>
      <p:sp>
        <p:nvSpPr>
          <p:cNvPr id="27" name="Oval Callout 26"/>
          <p:cNvSpPr/>
          <p:nvPr/>
        </p:nvSpPr>
        <p:spPr>
          <a:xfrm>
            <a:off x="5181600" y="609600"/>
            <a:ext cx="727991" cy="304800"/>
          </a:xfrm>
          <a:prstGeom prst="wedgeEllipseCallout">
            <a:avLst>
              <a:gd name="adj1" fmla="val -30884"/>
              <a:gd name="adj2" fmla="val 119985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Aaargh</a:t>
            </a:r>
            <a:r>
              <a:rPr lang="en-US" sz="500" dirty="0" smtClean="0"/>
              <a:t>! The ball</a:t>
            </a:r>
            <a:endParaRPr lang="en-US" sz="500" dirty="0"/>
          </a:p>
        </p:txBody>
      </p:sp>
      <p:sp>
        <p:nvSpPr>
          <p:cNvPr id="28" name="Oval Callout 27"/>
          <p:cNvSpPr/>
          <p:nvPr/>
        </p:nvSpPr>
        <p:spPr>
          <a:xfrm>
            <a:off x="2133600" y="228600"/>
            <a:ext cx="727991" cy="381000"/>
          </a:xfrm>
          <a:prstGeom prst="wedgeEllipseCallout">
            <a:avLst>
              <a:gd name="adj1" fmla="val -16824"/>
              <a:gd name="adj2" fmla="val 87746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will push both of you</a:t>
            </a:r>
            <a:endParaRPr lang="en-US" sz="500" dirty="0"/>
          </a:p>
        </p:txBody>
      </p:sp>
      <p:sp>
        <p:nvSpPr>
          <p:cNvPr id="29" name="Oval Callout 28"/>
          <p:cNvSpPr/>
          <p:nvPr/>
        </p:nvSpPr>
        <p:spPr>
          <a:xfrm>
            <a:off x="2362200" y="1828800"/>
            <a:ext cx="880391" cy="304800"/>
          </a:xfrm>
          <a:prstGeom prst="wedgeEllipseCallout">
            <a:avLst>
              <a:gd name="adj1" fmla="val 10305"/>
              <a:gd name="adj2" fmla="val 9311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Don’t be sure for a tackle</a:t>
            </a:r>
            <a:endParaRPr lang="en-US" sz="500" dirty="0"/>
          </a:p>
        </p:txBody>
      </p:sp>
      <p:sp>
        <p:nvSpPr>
          <p:cNvPr id="30" name="Oval Callout 29"/>
          <p:cNvSpPr/>
          <p:nvPr/>
        </p:nvSpPr>
        <p:spPr>
          <a:xfrm>
            <a:off x="3429000" y="1828800"/>
            <a:ext cx="727991" cy="304800"/>
          </a:xfrm>
          <a:prstGeom prst="wedgeEllipseCallout">
            <a:avLst>
              <a:gd name="adj1" fmla="val -23386"/>
              <a:gd name="adj2" fmla="val 8640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Come on easy catch!</a:t>
            </a:r>
            <a:endParaRPr lang="en-US" sz="500" dirty="0"/>
          </a:p>
        </p:txBody>
      </p:sp>
      <p:sp>
        <p:nvSpPr>
          <p:cNvPr id="31" name="Oval Callout 30"/>
          <p:cNvSpPr/>
          <p:nvPr/>
        </p:nvSpPr>
        <p:spPr>
          <a:xfrm>
            <a:off x="5410200" y="1676400"/>
            <a:ext cx="914400" cy="304800"/>
          </a:xfrm>
          <a:prstGeom prst="wedgeEllipseCallout">
            <a:avLst>
              <a:gd name="adj1" fmla="val 20489"/>
              <a:gd name="adj2" fmla="val 85955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 tackle indeed. Go down </a:t>
            </a:r>
            <a:r>
              <a:rPr lang="en-US" sz="500" dirty="0" err="1" smtClean="0"/>
              <a:t>mr.</a:t>
            </a:r>
            <a:endParaRPr lang="en-US" sz="500" dirty="0"/>
          </a:p>
        </p:txBody>
      </p:sp>
      <p:sp>
        <p:nvSpPr>
          <p:cNvPr id="32" name="Oval Callout 31"/>
          <p:cNvSpPr/>
          <p:nvPr/>
        </p:nvSpPr>
        <p:spPr>
          <a:xfrm>
            <a:off x="1676400" y="2286000"/>
            <a:ext cx="727991" cy="304800"/>
          </a:xfrm>
          <a:prstGeom prst="wedgeEllipseCallout">
            <a:avLst>
              <a:gd name="adj1" fmla="val -37446"/>
              <a:gd name="adj2" fmla="val 7744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Scratch the ball guys</a:t>
            </a:r>
            <a:endParaRPr lang="en-US" sz="500" dirty="0"/>
          </a:p>
        </p:txBody>
      </p:sp>
      <p:sp>
        <p:nvSpPr>
          <p:cNvPr id="33" name="Oval Callout 32"/>
          <p:cNvSpPr/>
          <p:nvPr/>
        </p:nvSpPr>
        <p:spPr>
          <a:xfrm>
            <a:off x="1371600" y="3200400"/>
            <a:ext cx="727991" cy="157736"/>
          </a:xfrm>
          <a:prstGeom prst="wedgeEllipseCallout">
            <a:avLst>
              <a:gd name="adj1" fmla="val -65567"/>
              <a:gd name="adj2" fmla="val 3718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Ooow</a:t>
            </a:r>
            <a:r>
              <a:rPr lang="en-US" sz="500" dirty="0" smtClean="0"/>
              <a:t>!</a:t>
            </a:r>
            <a:endParaRPr lang="en-US" sz="500" dirty="0"/>
          </a:p>
        </p:txBody>
      </p:sp>
      <p:sp>
        <p:nvSpPr>
          <p:cNvPr id="34" name="Oval Callout 33"/>
          <p:cNvSpPr/>
          <p:nvPr/>
        </p:nvSpPr>
        <p:spPr>
          <a:xfrm>
            <a:off x="1371600" y="3429000"/>
            <a:ext cx="914400" cy="381000"/>
          </a:xfrm>
          <a:prstGeom prst="wedgeEllipseCallout">
            <a:avLst>
              <a:gd name="adj1" fmla="val -38466"/>
              <a:gd name="adj2" fmla="val 8953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Mount down my ball, a try for me</a:t>
            </a:r>
            <a:endParaRPr lang="en-US" sz="500" dirty="0"/>
          </a:p>
        </p:txBody>
      </p:sp>
      <p:sp>
        <p:nvSpPr>
          <p:cNvPr id="35" name="Oval Callout 34"/>
          <p:cNvSpPr/>
          <p:nvPr/>
        </p:nvSpPr>
        <p:spPr>
          <a:xfrm>
            <a:off x="304800" y="2971800"/>
            <a:ext cx="727991" cy="304800"/>
          </a:xfrm>
          <a:prstGeom prst="wedgeEllipseCallout">
            <a:avLst>
              <a:gd name="adj1" fmla="val -26198"/>
              <a:gd name="adj2" fmla="val 10431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Yeah, fire up!</a:t>
            </a:r>
            <a:endParaRPr lang="en-US" sz="500" dirty="0"/>
          </a:p>
        </p:txBody>
      </p:sp>
      <p:sp>
        <p:nvSpPr>
          <p:cNvPr id="36" name="Oval Callout 35"/>
          <p:cNvSpPr/>
          <p:nvPr/>
        </p:nvSpPr>
        <p:spPr>
          <a:xfrm>
            <a:off x="3048000" y="3124200"/>
            <a:ext cx="727991" cy="304800"/>
          </a:xfrm>
          <a:prstGeom prst="wedgeEllipseCallout">
            <a:avLst>
              <a:gd name="adj1" fmla="val -51506"/>
              <a:gd name="adj2" fmla="val 7520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Okay guys. Game over</a:t>
            </a:r>
            <a:endParaRPr lang="en-US" sz="500" dirty="0"/>
          </a:p>
        </p:txBody>
      </p:sp>
      <p:sp>
        <p:nvSpPr>
          <p:cNvPr id="37" name="Oval Callout 36"/>
          <p:cNvSpPr/>
          <p:nvPr/>
        </p:nvSpPr>
        <p:spPr>
          <a:xfrm>
            <a:off x="5410200" y="3200400"/>
            <a:ext cx="914400" cy="228600"/>
          </a:xfrm>
          <a:prstGeom prst="wedgeEllipseCallout">
            <a:avLst>
              <a:gd name="adj1" fmla="val -14721"/>
              <a:gd name="adj2" fmla="val 11102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Cant we have the last play</a:t>
            </a:r>
            <a:endParaRPr lang="en-US" sz="500" dirty="0"/>
          </a:p>
        </p:txBody>
      </p:sp>
      <p:sp>
        <p:nvSpPr>
          <p:cNvPr id="38" name="Oval Callout 37"/>
          <p:cNvSpPr/>
          <p:nvPr/>
        </p:nvSpPr>
        <p:spPr>
          <a:xfrm>
            <a:off x="4419600" y="3505200"/>
            <a:ext cx="727991" cy="304800"/>
          </a:xfrm>
          <a:prstGeom prst="wedgeEllipseCallout">
            <a:avLst>
              <a:gd name="adj1" fmla="val -29010"/>
              <a:gd name="adj2" fmla="val 8640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You see, you wasted us man.</a:t>
            </a:r>
            <a:endParaRPr lang="en-US" sz="500" dirty="0"/>
          </a:p>
        </p:txBody>
      </p:sp>
      <p:sp>
        <p:nvSpPr>
          <p:cNvPr id="39" name="Oval Callout 38"/>
          <p:cNvSpPr/>
          <p:nvPr/>
        </p:nvSpPr>
        <p:spPr>
          <a:xfrm>
            <a:off x="4191000" y="3048000"/>
            <a:ext cx="914400" cy="228600"/>
          </a:xfrm>
          <a:prstGeom prst="wedgeEllipseCallout">
            <a:avLst>
              <a:gd name="adj1" fmla="val -21302"/>
              <a:gd name="adj2" fmla="val 9908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We are the winners then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81294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duncan\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28600"/>
            <a:ext cx="6288545" cy="861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3200400" y="2362200"/>
            <a:ext cx="9906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game starts with a kick in the air</a:t>
            </a:r>
            <a:endParaRPr lang="en-US" sz="500" dirty="0"/>
          </a:p>
        </p:txBody>
      </p:sp>
      <p:sp>
        <p:nvSpPr>
          <p:cNvPr id="31" name="Oval Callout 30"/>
          <p:cNvSpPr/>
          <p:nvPr/>
        </p:nvSpPr>
        <p:spPr>
          <a:xfrm>
            <a:off x="762000" y="4114800"/>
            <a:ext cx="727991" cy="3048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Flow the ball</a:t>
            </a:r>
            <a:endParaRPr lang="en-US" sz="500" dirty="0"/>
          </a:p>
        </p:txBody>
      </p:sp>
      <p:sp>
        <p:nvSpPr>
          <p:cNvPr id="32" name="Oval Callout 31"/>
          <p:cNvSpPr/>
          <p:nvPr/>
        </p:nvSpPr>
        <p:spPr>
          <a:xfrm>
            <a:off x="3124200" y="4267200"/>
            <a:ext cx="685800" cy="228600"/>
          </a:xfrm>
          <a:prstGeom prst="wedgeEllipseCallout">
            <a:avLst>
              <a:gd name="adj1" fmla="val 8052"/>
              <a:gd name="adj2" fmla="val 9311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Easy! I got it guys</a:t>
            </a:r>
          </a:p>
        </p:txBody>
      </p:sp>
      <p:sp>
        <p:nvSpPr>
          <p:cNvPr id="33" name="Oval Callout 32"/>
          <p:cNvSpPr/>
          <p:nvPr/>
        </p:nvSpPr>
        <p:spPr>
          <a:xfrm>
            <a:off x="4038600" y="4191000"/>
            <a:ext cx="727991" cy="304800"/>
          </a:xfrm>
          <a:prstGeom prst="wedgeEllipseCallout">
            <a:avLst>
              <a:gd name="adj1" fmla="val -28072"/>
              <a:gd name="adj2" fmla="val 8416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Release the ball faster</a:t>
            </a:r>
            <a:endParaRPr lang="en-US" sz="500" dirty="0"/>
          </a:p>
        </p:txBody>
      </p:sp>
      <p:sp>
        <p:nvSpPr>
          <p:cNvPr id="34" name="Oval Callout 33"/>
          <p:cNvSpPr/>
          <p:nvPr/>
        </p:nvSpPr>
        <p:spPr>
          <a:xfrm>
            <a:off x="2438400" y="4038600"/>
            <a:ext cx="727991" cy="381000"/>
          </a:xfrm>
          <a:prstGeom prst="wedgeEllipseCallout">
            <a:avLst>
              <a:gd name="adj1" fmla="val 24420"/>
              <a:gd name="adj2" fmla="val 7520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Throw the ball this side</a:t>
            </a:r>
            <a:endParaRPr lang="en-US" sz="500" dirty="0"/>
          </a:p>
        </p:txBody>
      </p:sp>
      <p:sp>
        <p:nvSpPr>
          <p:cNvPr id="35" name="Oval Callout 34"/>
          <p:cNvSpPr/>
          <p:nvPr/>
        </p:nvSpPr>
        <p:spPr>
          <a:xfrm>
            <a:off x="4876800" y="4114800"/>
            <a:ext cx="727991" cy="228600"/>
          </a:xfrm>
          <a:prstGeom prst="wedgeEllipseCallout">
            <a:avLst>
              <a:gd name="adj1" fmla="val -37446"/>
              <a:gd name="adj2" fmla="val 7819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got it!</a:t>
            </a:r>
            <a:endParaRPr lang="en-US" sz="500" dirty="0"/>
          </a:p>
        </p:txBody>
      </p:sp>
      <p:sp>
        <p:nvSpPr>
          <p:cNvPr id="36" name="Oval Callout 35"/>
          <p:cNvSpPr/>
          <p:nvPr/>
        </p:nvSpPr>
        <p:spPr>
          <a:xfrm>
            <a:off x="5715000" y="4114800"/>
            <a:ext cx="727991" cy="304800"/>
          </a:xfrm>
          <a:prstGeom prst="wedgeEllipseCallout">
            <a:avLst>
              <a:gd name="adj1" fmla="val 12234"/>
              <a:gd name="adj2" fmla="val 8640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Hey, flow it faster!</a:t>
            </a:r>
            <a:endParaRPr lang="en-US" sz="500" dirty="0"/>
          </a:p>
        </p:txBody>
      </p:sp>
      <p:sp>
        <p:nvSpPr>
          <p:cNvPr id="37" name="Oval Callout 36"/>
          <p:cNvSpPr/>
          <p:nvPr/>
        </p:nvSpPr>
        <p:spPr>
          <a:xfrm>
            <a:off x="1143000" y="5334000"/>
            <a:ext cx="727991" cy="228600"/>
          </a:xfrm>
          <a:prstGeom prst="wedgeEllipseCallout">
            <a:avLst>
              <a:gd name="adj1" fmla="val -50569"/>
              <a:gd name="adj2" fmla="val 6267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Hurry please</a:t>
            </a:r>
            <a:endParaRPr lang="en-US" sz="500" dirty="0"/>
          </a:p>
        </p:txBody>
      </p:sp>
      <p:sp>
        <p:nvSpPr>
          <p:cNvPr id="38" name="Oval Callout 37"/>
          <p:cNvSpPr/>
          <p:nvPr/>
        </p:nvSpPr>
        <p:spPr>
          <a:xfrm>
            <a:off x="2362200" y="5638800"/>
            <a:ext cx="727991" cy="381000"/>
          </a:xfrm>
          <a:prstGeom prst="wedgeEllipseCallout">
            <a:avLst>
              <a:gd name="adj1" fmla="val 42230"/>
              <a:gd name="adj2" fmla="val 7520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Flow the ball to the wing</a:t>
            </a:r>
            <a:endParaRPr lang="en-US" sz="500" dirty="0"/>
          </a:p>
        </p:txBody>
      </p:sp>
      <p:sp>
        <p:nvSpPr>
          <p:cNvPr id="39" name="Oval Callout 38"/>
          <p:cNvSpPr/>
          <p:nvPr/>
        </p:nvSpPr>
        <p:spPr>
          <a:xfrm>
            <a:off x="3962400" y="5562600"/>
            <a:ext cx="727991" cy="266700"/>
          </a:xfrm>
          <a:prstGeom prst="wedgeEllipseCallout">
            <a:avLst>
              <a:gd name="adj1" fmla="val 49728"/>
              <a:gd name="adj2" fmla="val 8416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 stretch for you boy</a:t>
            </a:r>
            <a:endParaRPr lang="en-US" sz="500" dirty="0"/>
          </a:p>
        </p:txBody>
      </p:sp>
      <p:sp>
        <p:nvSpPr>
          <p:cNvPr id="40" name="Oval Callout 39"/>
          <p:cNvSpPr/>
          <p:nvPr/>
        </p:nvSpPr>
        <p:spPr>
          <a:xfrm>
            <a:off x="5181600" y="5638800"/>
            <a:ext cx="727991" cy="159734"/>
          </a:xfrm>
          <a:prstGeom prst="wedgeEllipseCallout">
            <a:avLst>
              <a:gd name="adj1" fmla="val -29947"/>
              <a:gd name="adj2" fmla="val 16615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Come here</a:t>
            </a:r>
            <a:endParaRPr lang="en-US" sz="500" dirty="0"/>
          </a:p>
        </p:txBody>
      </p:sp>
      <p:sp>
        <p:nvSpPr>
          <p:cNvPr id="41" name="Oval Callout 40"/>
          <p:cNvSpPr/>
          <p:nvPr/>
        </p:nvSpPr>
        <p:spPr>
          <a:xfrm>
            <a:off x="685800" y="5943600"/>
            <a:ext cx="838200" cy="228600"/>
          </a:xfrm>
          <a:prstGeom prst="wedgeEllipseCallout">
            <a:avLst>
              <a:gd name="adj1" fmla="val -6951"/>
              <a:gd name="adj2" fmla="val 9655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Make the defense tight</a:t>
            </a:r>
            <a:endParaRPr lang="en-US" sz="500" dirty="0"/>
          </a:p>
        </p:txBody>
      </p:sp>
      <p:sp>
        <p:nvSpPr>
          <p:cNvPr id="42" name="Oval Callout 41"/>
          <p:cNvSpPr/>
          <p:nvPr/>
        </p:nvSpPr>
        <p:spPr>
          <a:xfrm>
            <a:off x="1447800" y="7010400"/>
            <a:ext cx="727991" cy="266342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Reduce the pace !!!</a:t>
            </a:r>
            <a:endParaRPr lang="en-US" sz="500" dirty="0"/>
          </a:p>
        </p:txBody>
      </p:sp>
      <p:sp>
        <p:nvSpPr>
          <p:cNvPr id="43" name="Oval Callout 42"/>
          <p:cNvSpPr/>
          <p:nvPr/>
        </p:nvSpPr>
        <p:spPr>
          <a:xfrm>
            <a:off x="457200" y="6858000"/>
            <a:ext cx="727991" cy="245772"/>
          </a:xfrm>
          <a:prstGeom prst="wedgeEllipseCallout">
            <a:avLst>
              <a:gd name="adj1" fmla="val -22449"/>
              <a:gd name="adj2" fmla="val 10762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Man On! Ball! Ball!</a:t>
            </a:r>
            <a:endParaRPr lang="en-US" sz="500" dirty="0"/>
          </a:p>
        </p:txBody>
      </p:sp>
      <p:sp>
        <p:nvSpPr>
          <p:cNvPr id="44" name="Oval Callout 43"/>
          <p:cNvSpPr/>
          <p:nvPr/>
        </p:nvSpPr>
        <p:spPr>
          <a:xfrm>
            <a:off x="2743200" y="6934200"/>
            <a:ext cx="825793" cy="266163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Throw the ball</a:t>
            </a:r>
            <a:endParaRPr lang="en-US" sz="500" dirty="0"/>
          </a:p>
        </p:txBody>
      </p:sp>
      <p:sp>
        <p:nvSpPr>
          <p:cNvPr id="45" name="Oval Callout 44"/>
          <p:cNvSpPr/>
          <p:nvPr/>
        </p:nvSpPr>
        <p:spPr>
          <a:xfrm>
            <a:off x="3657600" y="7086600"/>
            <a:ext cx="838200" cy="2286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release the ball</a:t>
            </a:r>
            <a:endParaRPr lang="en-US" sz="500" dirty="0"/>
          </a:p>
        </p:txBody>
      </p:sp>
      <p:sp>
        <p:nvSpPr>
          <p:cNvPr id="46" name="Oval Callout 45"/>
          <p:cNvSpPr/>
          <p:nvPr/>
        </p:nvSpPr>
        <p:spPr>
          <a:xfrm>
            <a:off x="5410200" y="7086600"/>
            <a:ext cx="838200" cy="304800"/>
          </a:xfrm>
          <a:prstGeom prst="wedgeEllipseCallout">
            <a:avLst>
              <a:gd name="adj1" fmla="val -70555"/>
              <a:gd name="adj2" fmla="val -1882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Hey Faster, flow.</a:t>
            </a:r>
            <a:endParaRPr lang="en-US" sz="500" dirty="0"/>
          </a:p>
        </p:txBody>
      </p:sp>
      <p:sp>
        <p:nvSpPr>
          <p:cNvPr id="47" name="Oval Callout 46"/>
          <p:cNvSpPr/>
          <p:nvPr/>
        </p:nvSpPr>
        <p:spPr>
          <a:xfrm>
            <a:off x="4724400" y="7924800"/>
            <a:ext cx="804191" cy="304800"/>
          </a:xfrm>
          <a:prstGeom prst="wedgeEllipseCallout">
            <a:avLst>
              <a:gd name="adj1" fmla="val 59102"/>
              <a:gd name="adj2" fmla="val 2505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Cover up for the last man !!</a:t>
            </a:r>
            <a:endParaRPr lang="en-US" sz="500" dirty="0"/>
          </a:p>
        </p:txBody>
      </p:sp>
      <p:sp>
        <p:nvSpPr>
          <p:cNvPr id="48" name="Oval Callout 47"/>
          <p:cNvSpPr/>
          <p:nvPr/>
        </p:nvSpPr>
        <p:spPr>
          <a:xfrm>
            <a:off x="609600" y="2667000"/>
            <a:ext cx="762001" cy="304800"/>
          </a:xfrm>
          <a:prstGeom prst="wedgeEllipseCallout">
            <a:avLst>
              <a:gd name="adj1" fmla="val -28466"/>
              <a:gd name="adj2" fmla="val 79686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A- team, come this side</a:t>
            </a:r>
            <a:endParaRPr lang="en-US" sz="500" dirty="0"/>
          </a:p>
        </p:txBody>
      </p:sp>
      <p:sp>
        <p:nvSpPr>
          <p:cNvPr id="49" name="Oval Callout 48"/>
          <p:cNvSpPr/>
          <p:nvPr/>
        </p:nvSpPr>
        <p:spPr>
          <a:xfrm>
            <a:off x="1600200" y="2590800"/>
            <a:ext cx="727991" cy="304800"/>
          </a:xfrm>
          <a:prstGeom prst="wedgeEllipseCallout">
            <a:avLst>
              <a:gd name="adj1" fmla="val -56194"/>
              <a:gd name="adj2" fmla="val 12446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All the B boys this side</a:t>
            </a:r>
            <a:endParaRPr lang="en-US" sz="500" dirty="0"/>
          </a:p>
        </p:txBody>
      </p:sp>
      <p:sp>
        <p:nvSpPr>
          <p:cNvPr id="50" name="Oval Callout 49"/>
          <p:cNvSpPr/>
          <p:nvPr/>
        </p:nvSpPr>
        <p:spPr>
          <a:xfrm>
            <a:off x="1676400" y="3048000"/>
            <a:ext cx="727991" cy="304800"/>
          </a:xfrm>
          <a:prstGeom prst="wedgeEllipseCallout">
            <a:avLst>
              <a:gd name="adj1" fmla="val -36508"/>
              <a:gd name="adj2" fmla="val 8864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Here we come</a:t>
            </a:r>
            <a:endParaRPr lang="en-US" sz="500" dirty="0"/>
          </a:p>
        </p:txBody>
      </p:sp>
      <p:sp>
        <p:nvSpPr>
          <p:cNvPr id="51" name="Oval Callout 50"/>
          <p:cNvSpPr/>
          <p:nvPr/>
        </p:nvSpPr>
        <p:spPr>
          <a:xfrm>
            <a:off x="2438400" y="2971800"/>
            <a:ext cx="727991" cy="304800"/>
          </a:xfrm>
          <a:prstGeom prst="wedgeEllipseCallout">
            <a:avLst>
              <a:gd name="adj1" fmla="val -14012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thought this was A- side</a:t>
            </a:r>
            <a:endParaRPr lang="en-US" sz="500" dirty="0"/>
          </a:p>
        </p:txBody>
      </p:sp>
      <p:sp>
        <p:nvSpPr>
          <p:cNvPr id="52" name="Oval Callout 51"/>
          <p:cNvSpPr/>
          <p:nvPr/>
        </p:nvSpPr>
        <p:spPr>
          <a:xfrm>
            <a:off x="4495800" y="2133600"/>
            <a:ext cx="727991" cy="381000"/>
          </a:xfrm>
          <a:prstGeom prst="wedgeEllipseCallout">
            <a:avLst>
              <a:gd name="adj1" fmla="val 24420"/>
              <a:gd name="adj2" fmla="val 103865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My ball, I will get it!</a:t>
            </a:r>
            <a:endParaRPr lang="en-US" sz="500" dirty="0"/>
          </a:p>
        </p:txBody>
      </p:sp>
      <p:sp>
        <p:nvSpPr>
          <p:cNvPr id="53" name="Oval Callout 52"/>
          <p:cNvSpPr/>
          <p:nvPr/>
        </p:nvSpPr>
        <p:spPr>
          <a:xfrm>
            <a:off x="5562600" y="2362200"/>
            <a:ext cx="727991" cy="228600"/>
          </a:xfrm>
          <a:prstGeom prst="wedgeEllipseCallout">
            <a:avLst>
              <a:gd name="adj1" fmla="val -22448"/>
              <a:gd name="adj2" fmla="val 11102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That’s your ball</a:t>
            </a:r>
            <a:endParaRPr lang="en-US" sz="500" dirty="0"/>
          </a:p>
        </p:txBody>
      </p:sp>
      <p:sp>
        <p:nvSpPr>
          <p:cNvPr id="54" name="Oval Callout 53"/>
          <p:cNvSpPr/>
          <p:nvPr/>
        </p:nvSpPr>
        <p:spPr>
          <a:xfrm>
            <a:off x="5715000" y="2971800"/>
            <a:ext cx="727991" cy="3048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You got the gap</a:t>
            </a:r>
            <a:endParaRPr lang="en-US" sz="500" dirty="0"/>
          </a:p>
        </p:txBody>
      </p:sp>
      <p:sp>
        <p:nvSpPr>
          <p:cNvPr id="55" name="Oval Callout 54"/>
          <p:cNvSpPr/>
          <p:nvPr/>
        </p:nvSpPr>
        <p:spPr>
          <a:xfrm>
            <a:off x="1066800" y="533400"/>
            <a:ext cx="914400" cy="381000"/>
          </a:xfrm>
          <a:prstGeom prst="wedgeEllipseCallout">
            <a:avLst>
              <a:gd name="adj1" fmla="val -42197"/>
              <a:gd name="adj2" fmla="val 11461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Pair up and choose between A and B</a:t>
            </a:r>
            <a:endParaRPr lang="en-US" sz="500" dirty="0"/>
          </a:p>
        </p:txBody>
      </p:sp>
      <p:sp>
        <p:nvSpPr>
          <p:cNvPr id="56" name="Oval Callout 55"/>
          <p:cNvSpPr/>
          <p:nvPr/>
        </p:nvSpPr>
        <p:spPr>
          <a:xfrm>
            <a:off x="2438400" y="685800"/>
            <a:ext cx="727991" cy="304800"/>
          </a:xfrm>
          <a:prstGeom prst="wedgeEllipseCallout">
            <a:avLst>
              <a:gd name="adj1" fmla="val 15046"/>
              <a:gd name="adj2" fmla="val 9311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You choose first</a:t>
            </a:r>
            <a:endParaRPr lang="en-US" sz="500" dirty="0"/>
          </a:p>
        </p:txBody>
      </p:sp>
      <p:sp>
        <p:nvSpPr>
          <p:cNvPr id="57" name="Oval Callout 56"/>
          <p:cNvSpPr/>
          <p:nvPr/>
        </p:nvSpPr>
        <p:spPr>
          <a:xfrm>
            <a:off x="3352800" y="685800"/>
            <a:ext cx="727991" cy="381000"/>
          </a:xfrm>
          <a:prstGeom prst="wedgeEllipseCallout">
            <a:avLst>
              <a:gd name="adj1" fmla="val 7547"/>
              <a:gd name="adj2" fmla="val 9670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Let me start, I choose B</a:t>
            </a:r>
            <a:endParaRPr lang="en-US" sz="500" dirty="0"/>
          </a:p>
        </p:txBody>
      </p:sp>
      <p:sp>
        <p:nvSpPr>
          <p:cNvPr id="58" name="Oval Callout 57"/>
          <p:cNvSpPr/>
          <p:nvPr/>
        </p:nvSpPr>
        <p:spPr>
          <a:xfrm>
            <a:off x="4191000" y="914400"/>
            <a:ext cx="727991" cy="381000"/>
          </a:xfrm>
          <a:prstGeom prst="wedgeEllipseCallout">
            <a:avLst>
              <a:gd name="adj1" fmla="val -62755"/>
              <a:gd name="adj2" fmla="val 9491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I choose the A- side</a:t>
            </a:r>
            <a:endParaRPr lang="en-US" sz="500" dirty="0"/>
          </a:p>
        </p:txBody>
      </p:sp>
      <p:sp>
        <p:nvSpPr>
          <p:cNvPr id="59" name="Oval Callout 58"/>
          <p:cNvSpPr/>
          <p:nvPr/>
        </p:nvSpPr>
        <p:spPr>
          <a:xfrm>
            <a:off x="5105400" y="533400"/>
            <a:ext cx="914400" cy="3810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choose A….big mans priority</a:t>
            </a:r>
            <a:endParaRPr lang="en-US" sz="500" dirty="0"/>
          </a:p>
        </p:txBody>
      </p:sp>
      <p:sp>
        <p:nvSpPr>
          <p:cNvPr id="60" name="Oval Callout 59"/>
          <p:cNvSpPr/>
          <p:nvPr/>
        </p:nvSpPr>
        <p:spPr>
          <a:xfrm>
            <a:off x="5638800" y="914400"/>
            <a:ext cx="824385" cy="403395"/>
          </a:xfrm>
          <a:prstGeom prst="wedgeEllipseCallout">
            <a:avLst>
              <a:gd name="adj1" fmla="val -27585"/>
              <a:gd name="adj2" fmla="val 8008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Small mans </a:t>
            </a:r>
            <a:r>
              <a:rPr lang="en-US" sz="500" dirty="0" err="1" smtClean="0"/>
              <a:t>despice</a:t>
            </a:r>
            <a:r>
              <a:rPr lang="en-US" sz="500" dirty="0" smtClean="0"/>
              <a:t>, let me choose B</a:t>
            </a:r>
            <a:endParaRPr lang="en-US" sz="500" dirty="0"/>
          </a:p>
        </p:txBody>
      </p:sp>
      <p:sp>
        <p:nvSpPr>
          <p:cNvPr id="61" name="Rectangle 60"/>
          <p:cNvSpPr/>
          <p:nvPr/>
        </p:nvSpPr>
        <p:spPr>
          <a:xfrm>
            <a:off x="4343400" y="6781800"/>
            <a:ext cx="1646801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player could not speed  up past the defense…</a:t>
            </a:r>
            <a:endParaRPr lang="en-US" sz="500" dirty="0"/>
          </a:p>
        </p:txBody>
      </p:sp>
      <p:sp>
        <p:nvSpPr>
          <p:cNvPr id="62" name="Rectangle 61"/>
          <p:cNvSpPr/>
          <p:nvPr/>
        </p:nvSpPr>
        <p:spPr>
          <a:xfrm>
            <a:off x="304800" y="2362200"/>
            <a:ext cx="1646801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They divide themselves into two teams…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42526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uncan\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2" y="166686"/>
            <a:ext cx="6447188" cy="874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228600" y="1447800"/>
            <a:ext cx="1219200" cy="381000"/>
          </a:xfrm>
          <a:prstGeom prst="wedgeEllipseCallout">
            <a:avLst>
              <a:gd name="adj1" fmla="val 11134"/>
              <a:gd name="adj2" fmla="val 8304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That’s a knock on, the ball is for the other side</a:t>
            </a:r>
            <a:endParaRPr lang="en-US" sz="500" dirty="0"/>
          </a:p>
        </p:txBody>
      </p:sp>
      <p:sp>
        <p:nvSpPr>
          <p:cNvPr id="5" name="Oval Callout 4"/>
          <p:cNvSpPr/>
          <p:nvPr/>
        </p:nvSpPr>
        <p:spPr>
          <a:xfrm>
            <a:off x="1828800" y="533400"/>
            <a:ext cx="762000" cy="152400"/>
          </a:xfrm>
          <a:prstGeom prst="wedgeEllipseCallout">
            <a:avLst>
              <a:gd name="adj1" fmla="val -14314"/>
              <a:gd name="adj2" fmla="val 15334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Come here</a:t>
            </a:r>
            <a:endParaRPr lang="en-US" sz="500" dirty="0"/>
          </a:p>
        </p:txBody>
      </p:sp>
      <p:sp>
        <p:nvSpPr>
          <p:cNvPr id="6" name="Oval Callout 5"/>
          <p:cNvSpPr/>
          <p:nvPr/>
        </p:nvSpPr>
        <p:spPr>
          <a:xfrm>
            <a:off x="5791200" y="4953000"/>
            <a:ext cx="762000" cy="304800"/>
          </a:xfrm>
          <a:prstGeom prst="wedgeEllipseCallout">
            <a:avLst>
              <a:gd name="adj1" fmla="val -20582"/>
              <a:gd name="adj2" fmla="val 17349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Watch out for the wing</a:t>
            </a:r>
            <a:endParaRPr lang="en-US" sz="500" dirty="0"/>
          </a:p>
        </p:txBody>
      </p:sp>
      <p:sp>
        <p:nvSpPr>
          <p:cNvPr id="7" name="Oval Callout 6"/>
          <p:cNvSpPr/>
          <p:nvPr/>
        </p:nvSpPr>
        <p:spPr>
          <a:xfrm>
            <a:off x="1828800" y="5105400"/>
            <a:ext cx="762000" cy="228600"/>
          </a:xfrm>
          <a:prstGeom prst="wedgeEllipseCallout">
            <a:avLst>
              <a:gd name="adj1" fmla="val -10731"/>
              <a:gd name="adj2" fmla="val 11678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Bad weather is coming</a:t>
            </a:r>
            <a:endParaRPr lang="en-US" sz="500" dirty="0"/>
          </a:p>
        </p:txBody>
      </p:sp>
      <p:sp>
        <p:nvSpPr>
          <p:cNvPr id="8" name="Oval Callout 7"/>
          <p:cNvSpPr/>
          <p:nvPr/>
        </p:nvSpPr>
        <p:spPr>
          <a:xfrm>
            <a:off x="4800600" y="2209800"/>
            <a:ext cx="990600" cy="381000"/>
          </a:xfrm>
          <a:prstGeom prst="wedgeEllipseCallout">
            <a:avLst>
              <a:gd name="adj1" fmla="val -39663"/>
              <a:gd name="adj2" fmla="val 7916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Give ten……move five steps backwards</a:t>
            </a:r>
            <a:endParaRPr lang="en-US" sz="500" dirty="0"/>
          </a:p>
        </p:txBody>
      </p:sp>
      <p:sp>
        <p:nvSpPr>
          <p:cNvPr id="9" name="Oval Callout 8"/>
          <p:cNvSpPr/>
          <p:nvPr/>
        </p:nvSpPr>
        <p:spPr>
          <a:xfrm>
            <a:off x="609600" y="6705600"/>
            <a:ext cx="1219200" cy="381000"/>
          </a:xfrm>
          <a:prstGeom prst="wedgeEllipseCallout">
            <a:avLst>
              <a:gd name="adj1" fmla="val -46105"/>
              <a:gd name="adj2" fmla="val 7857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Hahahahaha</a:t>
            </a:r>
            <a:r>
              <a:rPr lang="en-US" sz="500" dirty="0" smtClean="0"/>
              <a:t> what did u think you were doing</a:t>
            </a:r>
            <a:endParaRPr lang="en-US" sz="500" dirty="0"/>
          </a:p>
        </p:txBody>
      </p:sp>
      <p:sp>
        <p:nvSpPr>
          <p:cNvPr id="10" name="Oval Callout 9"/>
          <p:cNvSpPr/>
          <p:nvPr/>
        </p:nvSpPr>
        <p:spPr>
          <a:xfrm>
            <a:off x="3581400" y="4114800"/>
            <a:ext cx="838200" cy="457200"/>
          </a:xfrm>
          <a:prstGeom prst="wedgeEllipseCallout">
            <a:avLst>
              <a:gd name="adj1" fmla="val 65388"/>
              <a:gd name="adj2" fmla="val 5110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rough day is about to start</a:t>
            </a:r>
            <a:endParaRPr lang="en-US" sz="500" dirty="0"/>
          </a:p>
        </p:txBody>
      </p:sp>
      <p:sp>
        <p:nvSpPr>
          <p:cNvPr id="11" name="Oval Callout 10"/>
          <p:cNvSpPr/>
          <p:nvPr/>
        </p:nvSpPr>
        <p:spPr>
          <a:xfrm>
            <a:off x="2590800" y="457200"/>
            <a:ext cx="762000" cy="228600"/>
          </a:xfrm>
          <a:prstGeom prst="wedgeEllipseCallout">
            <a:avLst>
              <a:gd name="adj1" fmla="val -12523"/>
              <a:gd name="adj2" fmla="val 11081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Ow</a:t>
            </a:r>
            <a:r>
              <a:rPr lang="en-US" sz="500" dirty="0" smtClean="0"/>
              <a:t>! Give me support guys</a:t>
            </a:r>
            <a:endParaRPr lang="en-US" sz="5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228600"/>
            <a:ext cx="9144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He managed to get away……</a:t>
            </a:r>
            <a:endParaRPr lang="en-US" sz="500" dirty="0"/>
          </a:p>
        </p:txBody>
      </p:sp>
      <p:sp>
        <p:nvSpPr>
          <p:cNvPr id="13" name="Rectangle 12"/>
          <p:cNvSpPr/>
          <p:nvPr/>
        </p:nvSpPr>
        <p:spPr>
          <a:xfrm>
            <a:off x="1676400" y="304800"/>
            <a:ext cx="10668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player wasn’t fast enough</a:t>
            </a:r>
            <a:endParaRPr lang="en-US" sz="5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4800600"/>
            <a:ext cx="15240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rain has started falling but they keep on playing</a:t>
            </a:r>
            <a:endParaRPr lang="en-US" sz="500" dirty="0"/>
          </a:p>
        </p:txBody>
      </p:sp>
      <p:sp>
        <p:nvSpPr>
          <p:cNvPr id="15" name="Rectangle 14"/>
          <p:cNvSpPr/>
          <p:nvPr/>
        </p:nvSpPr>
        <p:spPr>
          <a:xfrm>
            <a:off x="2819400" y="3200400"/>
            <a:ext cx="9144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wind becomes stronger</a:t>
            </a:r>
            <a:endParaRPr lang="en-US" sz="500" dirty="0"/>
          </a:p>
        </p:txBody>
      </p:sp>
      <p:sp>
        <p:nvSpPr>
          <p:cNvPr id="16" name="Rectangle 15"/>
          <p:cNvSpPr/>
          <p:nvPr/>
        </p:nvSpPr>
        <p:spPr>
          <a:xfrm>
            <a:off x="228600" y="3276600"/>
            <a:ext cx="9144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dark clouds appear to gather  in the sky</a:t>
            </a:r>
            <a:endParaRPr lang="en-US" sz="500" dirty="0"/>
          </a:p>
        </p:txBody>
      </p:sp>
      <p:sp>
        <p:nvSpPr>
          <p:cNvPr id="17" name="Rectangle 16"/>
          <p:cNvSpPr/>
          <p:nvPr/>
        </p:nvSpPr>
        <p:spPr>
          <a:xfrm>
            <a:off x="2819400" y="5029200"/>
            <a:ext cx="13716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They are playing like there is no rain at all</a:t>
            </a:r>
            <a:endParaRPr lang="en-US" sz="500" dirty="0"/>
          </a:p>
        </p:txBody>
      </p:sp>
      <p:sp>
        <p:nvSpPr>
          <p:cNvPr id="18" name="Rectangle 17"/>
          <p:cNvSpPr/>
          <p:nvPr/>
        </p:nvSpPr>
        <p:spPr>
          <a:xfrm>
            <a:off x="304800" y="6324600"/>
            <a:ext cx="1922813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ground is already soaked and the players are sliding</a:t>
            </a:r>
            <a:endParaRPr lang="en-US" sz="500" dirty="0"/>
          </a:p>
        </p:txBody>
      </p:sp>
      <p:sp>
        <p:nvSpPr>
          <p:cNvPr id="19" name="Rectangle 18"/>
          <p:cNvSpPr/>
          <p:nvPr/>
        </p:nvSpPr>
        <p:spPr>
          <a:xfrm>
            <a:off x="2819400" y="6324600"/>
            <a:ext cx="19812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He still manages  to save the ball and releases the ball on ground</a:t>
            </a:r>
            <a:endParaRPr lang="en-US" sz="500" dirty="0"/>
          </a:p>
        </p:txBody>
      </p:sp>
      <p:sp>
        <p:nvSpPr>
          <p:cNvPr id="20" name="Oval Callout 19"/>
          <p:cNvSpPr/>
          <p:nvPr/>
        </p:nvSpPr>
        <p:spPr>
          <a:xfrm>
            <a:off x="4648200" y="304800"/>
            <a:ext cx="838200" cy="228600"/>
          </a:xfrm>
          <a:prstGeom prst="wedgeEllipseCallout">
            <a:avLst>
              <a:gd name="adj1" fmla="val -30433"/>
              <a:gd name="adj2" fmla="val 9290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Hold  the ball tight</a:t>
            </a:r>
            <a:endParaRPr lang="en-US" sz="500" dirty="0"/>
          </a:p>
        </p:txBody>
      </p:sp>
      <p:sp>
        <p:nvSpPr>
          <p:cNvPr id="21" name="Oval Callout 20"/>
          <p:cNvSpPr/>
          <p:nvPr/>
        </p:nvSpPr>
        <p:spPr>
          <a:xfrm>
            <a:off x="1981200" y="6781800"/>
            <a:ext cx="762000" cy="304800"/>
          </a:xfrm>
          <a:prstGeom prst="wedgeEllipseCallout">
            <a:avLst>
              <a:gd name="adj1" fmla="val 7179"/>
              <a:gd name="adj2" fmla="val 9513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That’s an easy tackle</a:t>
            </a:r>
            <a:endParaRPr lang="en-US" sz="500" dirty="0"/>
          </a:p>
        </p:txBody>
      </p:sp>
      <p:sp>
        <p:nvSpPr>
          <p:cNvPr id="22" name="Oval Callout 21"/>
          <p:cNvSpPr/>
          <p:nvPr/>
        </p:nvSpPr>
        <p:spPr>
          <a:xfrm>
            <a:off x="1219200" y="7239000"/>
            <a:ext cx="762000" cy="228600"/>
          </a:xfrm>
          <a:prstGeom prst="wedgeEllipseCallout">
            <a:avLst>
              <a:gd name="adj1" fmla="val 8075"/>
              <a:gd name="adj2" fmla="val 23319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Aaaaargh</a:t>
            </a:r>
            <a:r>
              <a:rPr lang="en-US" sz="500" dirty="0" smtClean="0"/>
              <a:t>!</a:t>
            </a:r>
            <a:endParaRPr lang="en-US" sz="500" dirty="0"/>
          </a:p>
        </p:txBody>
      </p:sp>
      <p:sp>
        <p:nvSpPr>
          <p:cNvPr id="23" name="Oval Callout 22"/>
          <p:cNvSpPr/>
          <p:nvPr/>
        </p:nvSpPr>
        <p:spPr>
          <a:xfrm>
            <a:off x="3200400" y="6705600"/>
            <a:ext cx="762000" cy="304800"/>
          </a:xfrm>
          <a:prstGeom prst="wedgeEllipseCallout">
            <a:avLst>
              <a:gd name="adj1" fmla="val -51030"/>
              <a:gd name="adj2" fmla="val 9961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Thanks man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2113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uncan\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28600"/>
            <a:ext cx="6373690" cy="861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228600" y="685800"/>
            <a:ext cx="533400" cy="152400"/>
          </a:xfrm>
          <a:prstGeom prst="wedgeEllipseCallout">
            <a:avLst>
              <a:gd name="adj1" fmla="val 35526"/>
              <a:gd name="adj2" fmla="val 108595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Come on</a:t>
            </a:r>
            <a:endParaRPr lang="en-US" sz="500" dirty="0"/>
          </a:p>
        </p:txBody>
      </p:sp>
      <p:sp>
        <p:nvSpPr>
          <p:cNvPr id="4" name="Oval Callout 3"/>
          <p:cNvSpPr/>
          <p:nvPr/>
        </p:nvSpPr>
        <p:spPr>
          <a:xfrm>
            <a:off x="3810000" y="457200"/>
            <a:ext cx="533400" cy="152400"/>
          </a:xfrm>
          <a:prstGeom prst="wedgeEllipseCallout">
            <a:avLst>
              <a:gd name="adj1" fmla="val -35767"/>
              <a:gd name="adj2" fmla="val 148595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Ball!</a:t>
            </a:r>
            <a:endParaRPr lang="en-US" sz="500" dirty="0"/>
          </a:p>
        </p:txBody>
      </p:sp>
      <p:sp>
        <p:nvSpPr>
          <p:cNvPr id="5" name="Oval Callout 4"/>
          <p:cNvSpPr/>
          <p:nvPr/>
        </p:nvSpPr>
        <p:spPr>
          <a:xfrm>
            <a:off x="2667000" y="685800"/>
            <a:ext cx="685800" cy="304800"/>
          </a:xfrm>
          <a:prstGeom prst="wedgeEllipseCallout">
            <a:avLst>
              <a:gd name="adj1" fmla="val 34498"/>
              <a:gd name="adj2" fmla="val 7621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Go down big boy</a:t>
            </a:r>
            <a:endParaRPr lang="en-US" sz="500" dirty="0"/>
          </a:p>
        </p:txBody>
      </p:sp>
      <p:sp>
        <p:nvSpPr>
          <p:cNvPr id="6" name="Oval Callout 5"/>
          <p:cNvSpPr/>
          <p:nvPr/>
        </p:nvSpPr>
        <p:spPr>
          <a:xfrm>
            <a:off x="2514600" y="7391400"/>
            <a:ext cx="762000" cy="304800"/>
          </a:xfrm>
          <a:prstGeom prst="wedgeEllipseCallout">
            <a:avLst>
              <a:gd name="adj1" fmla="val -16719"/>
              <a:gd name="adj2" fmla="val 11050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Aaaaaaargh</a:t>
            </a:r>
            <a:r>
              <a:rPr lang="en-US" sz="500" dirty="0" smtClean="0"/>
              <a:t>!</a:t>
            </a:r>
            <a:endParaRPr lang="en-US" sz="500" dirty="0"/>
          </a:p>
        </p:txBody>
      </p:sp>
      <p:sp>
        <p:nvSpPr>
          <p:cNvPr id="7" name="Oval Callout 6"/>
          <p:cNvSpPr/>
          <p:nvPr/>
        </p:nvSpPr>
        <p:spPr>
          <a:xfrm>
            <a:off x="381000" y="7239000"/>
            <a:ext cx="990600" cy="304800"/>
          </a:xfrm>
          <a:prstGeom prst="wedgeEllipseCallout">
            <a:avLst>
              <a:gd name="adj1" fmla="val -16719"/>
              <a:gd name="adj2" fmla="val 11050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will still get you !!</a:t>
            </a:r>
            <a:endParaRPr lang="en-US" sz="500" dirty="0"/>
          </a:p>
        </p:txBody>
      </p:sp>
      <p:sp>
        <p:nvSpPr>
          <p:cNvPr id="8" name="Oval Callout 7"/>
          <p:cNvSpPr/>
          <p:nvPr/>
        </p:nvSpPr>
        <p:spPr>
          <a:xfrm>
            <a:off x="1371600" y="381000"/>
            <a:ext cx="685800" cy="228600"/>
          </a:xfrm>
          <a:prstGeom prst="wedgeEllipseCallout">
            <a:avLst>
              <a:gd name="adj1" fmla="val -53181"/>
              <a:gd name="adj2" fmla="val 9970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Aaaaaargh</a:t>
            </a:r>
            <a:r>
              <a:rPr lang="en-US" sz="500" dirty="0" smtClean="0"/>
              <a:t>!</a:t>
            </a:r>
            <a:endParaRPr lang="en-US" sz="500" dirty="0"/>
          </a:p>
        </p:txBody>
      </p:sp>
      <p:sp>
        <p:nvSpPr>
          <p:cNvPr id="9" name="Oval Callout 8"/>
          <p:cNvSpPr/>
          <p:nvPr/>
        </p:nvSpPr>
        <p:spPr>
          <a:xfrm>
            <a:off x="2286000" y="1905000"/>
            <a:ext cx="990600" cy="304800"/>
          </a:xfrm>
          <a:prstGeom prst="wedgeEllipseCallout">
            <a:avLst>
              <a:gd name="adj1" fmla="val -30997"/>
              <a:gd name="adj2" fmla="val 9035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Advantage! Play on, its our ball</a:t>
            </a:r>
            <a:endParaRPr lang="en-US" sz="500" dirty="0"/>
          </a:p>
        </p:txBody>
      </p:sp>
      <p:sp>
        <p:nvSpPr>
          <p:cNvPr id="10" name="Oval Callout 9"/>
          <p:cNvSpPr/>
          <p:nvPr/>
        </p:nvSpPr>
        <p:spPr>
          <a:xfrm>
            <a:off x="5105400" y="1905000"/>
            <a:ext cx="838200" cy="304800"/>
          </a:xfrm>
          <a:prstGeom prst="wedgeEllipseCallout">
            <a:avLst>
              <a:gd name="adj1" fmla="val -35625"/>
              <a:gd name="adj2" fmla="val 8587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Am going to get you boy</a:t>
            </a:r>
            <a:endParaRPr lang="en-US" sz="500" dirty="0"/>
          </a:p>
        </p:txBody>
      </p:sp>
      <p:sp>
        <p:nvSpPr>
          <p:cNvPr id="11" name="Oval Callout 10"/>
          <p:cNvSpPr/>
          <p:nvPr/>
        </p:nvSpPr>
        <p:spPr>
          <a:xfrm>
            <a:off x="5943600" y="2286000"/>
            <a:ext cx="533400" cy="228600"/>
          </a:xfrm>
          <a:prstGeom prst="wedgeEllipseCallout">
            <a:avLst>
              <a:gd name="adj1" fmla="val -16719"/>
              <a:gd name="adj2" fmla="val 11050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Ball!</a:t>
            </a:r>
            <a:endParaRPr lang="en-US" sz="500" dirty="0"/>
          </a:p>
        </p:txBody>
      </p:sp>
      <p:sp>
        <p:nvSpPr>
          <p:cNvPr id="12" name="Oval Callout 11"/>
          <p:cNvSpPr/>
          <p:nvPr/>
        </p:nvSpPr>
        <p:spPr>
          <a:xfrm>
            <a:off x="304800" y="3352800"/>
            <a:ext cx="914400" cy="304800"/>
          </a:xfrm>
          <a:prstGeom prst="wedgeEllipseCallout">
            <a:avLst>
              <a:gd name="adj1" fmla="val -23435"/>
              <a:gd name="adj2" fmla="val 11273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You should have let it flow to the end</a:t>
            </a:r>
            <a:endParaRPr lang="en-US" sz="500" dirty="0"/>
          </a:p>
        </p:txBody>
      </p:sp>
      <p:sp>
        <p:nvSpPr>
          <p:cNvPr id="13" name="Oval Callout 12"/>
          <p:cNvSpPr/>
          <p:nvPr/>
        </p:nvSpPr>
        <p:spPr>
          <a:xfrm>
            <a:off x="2209800" y="3276600"/>
            <a:ext cx="609600" cy="304800"/>
          </a:xfrm>
          <a:prstGeom prst="wedgeEllipseCallout">
            <a:avLst>
              <a:gd name="adj1" fmla="val -16719"/>
              <a:gd name="adj2" fmla="val 11050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Aaargh</a:t>
            </a:r>
            <a:r>
              <a:rPr lang="en-US" sz="500" dirty="0" smtClean="0"/>
              <a:t>!</a:t>
            </a:r>
            <a:endParaRPr lang="en-US" sz="500" dirty="0"/>
          </a:p>
        </p:txBody>
      </p:sp>
      <p:sp>
        <p:nvSpPr>
          <p:cNvPr id="14" name="Oval Callout 13"/>
          <p:cNvSpPr/>
          <p:nvPr/>
        </p:nvSpPr>
        <p:spPr>
          <a:xfrm>
            <a:off x="1600200" y="7467600"/>
            <a:ext cx="838200" cy="304800"/>
          </a:xfrm>
          <a:prstGeom prst="wedgeEllipseCallout">
            <a:avLst>
              <a:gd name="adj1" fmla="val 39183"/>
              <a:gd name="adj2" fmla="val 11497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Come here you small thing</a:t>
            </a:r>
            <a:endParaRPr lang="en-US" sz="500" dirty="0"/>
          </a:p>
        </p:txBody>
      </p:sp>
      <p:sp>
        <p:nvSpPr>
          <p:cNvPr id="15" name="Oval Callout 14"/>
          <p:cNvSpPr/>
          <p:nvPr/>
        </p:nvSpPr>
        <p:spPr>
          <a:xfrm>
            <a:off x="3810000" y="3352800"/>
            <a:ext cx="685800" cy="228600"/>
          </a:xfrm>
          <a:prstGeom prst="wedgeEllipseCallout">
            <a:avLst>
              <a:gd name="adj1" fmla="val -26669"/>
              <a:gd name="adj2" fmla="val 9856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Aaaaagh</a:t>
            </a:r>
            <a:r>
              <a:rPr lang="en-US" sz="500" dirty="0" smtClean="0"/>
              <a:t>!</a:t>
            </a:r>
            <a:endParaRPr lang="en-US" sz="500" dirty="0"/>
          </a:p>
        </p:txBody>
      </p:sp>
      <p:sp>
        <p:nvSpPr>
          <p:cNvPr id="16" name="Rectangle 15"/>
          <p:cNvSpPr/>
          <p:nvPr/>
        </p:nvSpPr>
        <p:spPr>
          <a:xfrm>
            <a:off x="228600" y="1752600"/>
            <a:ext cx="16764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game is getting tougher</a:t>
            </a:r>
            <a:endParaRPr lang="en-US" sz="500" dirty="0"/>
          </a:p>
        </p:txBody>
      </p:sp>
      <p:sp>
        <p:nvSpPr>
          <p:cNvPr id="17" name="Rectangle 16"/>
          <p:cNvSpPr/>
          <p:nvPr/>
        </p:nvSpPr>
        <p:spPr>
          <a:xfrm>
            <a:off x="2895600" y="3124200"/>
            <a:ext cx="1295400" cy="1524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Ooooh</a:t>
            </a:r>
            <a:r>
              <a:rPr lang="en-US" sz="500" dirty="0" smtClean="0"/>
              <a:t> no! he slid and lost the ball</a:t>
            </a:r>
            <a:endParaRPr lang="en-US" sz="500" dirty="0"/>
          </a:p>
        </p:txBody>
      </p:sp>
      <p:sp>
        <p:nvSpPr>
          <p:cNvPr id="18" name="Rectangle 17"/>
          <p:cNvSpPr/>
          <p:nvPr/>
        </p:nvSpPr>
        <p:spPr>
          <a:xfrm>
            <a:off x="4724400" y="3200400"/>
            <a:ext cx="1219200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opponents now have the ball</a:t>
            </a:r>
            <a:endParaRPr lang="en-US" sz="5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4800600"/>
            <a:ext cx="914400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That’s a hard tackle</a:t>
            </a:r>
            <a:endParaRPr lang="en-US" sz="500" dirty="0"/>
          </a:p>
        </p:txBody>
      </p:sp>
      <p:sp>
        <p:nvSpPr>
          <p:cNvPr id="20" name="Rectangle 19"/>
          <p:cNvSpPr/>
          <p:nvPr/>
        </p:nvSpPr>
        <p:spPr>
          <a:xfrm>
            <a:off x="1752600" y="4724400"/>
            <a:ext cx="1219200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They are trying to organize themselves</a:t>
            </a:r>
            <a:endParaRPr lang="en-US" sz="500" dirty="0"/>
          </a:p>
        </p:txBody>
      </p:sp>
      <p:sp>
        <p:nvSpPr>
          <p:cNvPr id="21" name="Rectangle 20"/>
          <p:cNvSpPr/>
          <p:nvPr/>
        </p:nvSpPr>
        <p:spPr>
          <a:xfrm>
            <a:off x="5410200" y="4724400"/>
            <a:ext cx="1066800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Aaw</a:t>
            </a:r>
            <a:r>
              <a:rPr lang="en-US" sz="500" dirty="0" smtClean="0"/>
              <a:t>! He releases a nice handoff !!</a:t>
            </a:r>
            <a:endParaRPr lang="en-US" sz="500" dirty="0"/>
          </a:p>
        </p:txBody>
      </p:sp>
      <p:sp>
        <p:nvSpPr>
          <p:cNvPr id="22" name="Rectangle 21"/>
          <p:cNvSpPr/>
          <p:nvPr/>
        </p:nvSpPr>
        <p:spPr>
          <a:xfrm>
            <a:off x="3733800" y="4724400"/>
            <a:ext cx="914400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ball flows perfectly</a:t>
            </a:r>
            <a:endParaRPr lang="en-US" sz="500" dirty="0"/>
          </a:p>
        </p:txBody>
      </p:sp>
      <p:sp>
        <p:nvSpPr>
          <p:cNvPr id="23" name="Rectangle 22"/>
          <p:cNvSpPr/>
          <p:nvPr/>
        </p:nvSpPr>
        <p:spPr>
          <a:xfrm>
            <a:off x="228600" y="6019800"/>
            <a:ext cx="914400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he is free to make a run</a:t>
            </a:r>
            <a:endParaRPr lang="en-US" sz="500" dirty="0"/>
          </a:p>
        </p:txBody>
      </p:sp>
      <p:sp>
        <p:nvSpPr>
          <p:cNvPr id="24" name="Rectangle 23"/>
          <p:cNvSpPr/>
          <p:nvPr/>
        </p:nvSpPr>
        <p:spPr>
          <a:xfrm>
            <a:off x="2133600" y="6019800"/>
            <a:ext cx="1752600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ball is being offloaded to the left after loosing it </a:t>
            </a:r>
            <a:endParaRPr lang="en-US" sz="500" dirty="0"/>
          </a:p>
        </p:txBody>
      </p:sp>
      <p:sp>
        <p:nvSpPr>
          <p:cNvPr id="25" name="Rectangle 24"/>
          <p:cNvSpPr/>
          <p:nvPr/>
        </p:nvSpPr>
        <p:spPr>
          <a:xfrm>
            <a:off x="5029200" y="5943600"/>
            <a:ext cx="1295400" cy="2286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err="1" smtClean="0"/>
              <a:t>Aaaw</a:t>
            </a:r>
            <a:r>
              <a:rPr lang="en-US" sz="500" dirty="0" smtClean="0"/>
              <a:t>! That’s a good sidestep</a:t>
            </a:r>
            <a:endParaRPr lang="en-US" sz="500" dirty="0"/>
          </a:p>
        </p:txBody>
      </p:sp>
      <p:sp>
        <p:nvSpPr>
          <p:cNvPr id="26" name="Oval Callout 25"/>
          <p:cNvSpPr/>
          <p:nvPr/>
        </p:nvSpPr>
        <p:spPr>
          <a:xfrm>
            <a:off x="3581400" y="7086600"/>
            <a:ext cx="990600" cy="304800"/>
          </a:xfrm>
          <a:prstGeom prst="wedgeEllipseCallout">
            <a:avLst>
              <a:gd name="adj1" fmla="val -36008"/>
              <a:gd name="adj2" fmla="val 9706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Aha! That’s a good tackle. Come over here guys</a:t>
            </a:r>
            <a:endParaRPr lang="en-US" sz="500" dirty="0"/>
          </a:p>
        </p:txBody>
      </p:sp>
      <p:sp>
        <p:nvSpPr>
          <p:cNvPr id="27" name="Oval Callout 26"/>
          <p:cNvSpPr/>
          <p:nvPr/>
        </p:nvSpPr>
        <p:spPr>
          <a:xfrm>
            <a:off x="4724400" y="7086600"/>
            <a:ext cx="1143000" cy="457200"/>
          </a:xfrm>
          <a:prstGeom prst="wedgeEllipseCallout">
            <a:avLst>
              <a:gd name="adj1" fmla="val 1789"/>
              <a:gd name="adj2" fmla="val 8773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You guys played very well. Tomorrow lets meet again for  more practice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7224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7" y="152400"/>
            <a:ext cx="6350000" cy="876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D:\stories\H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71" y="1206490"/>
            <a:ext cx="4495800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860303">
            <a:off x="1225478" y="6004197"/>
            <a:ext cx="41910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OldNewspaperTypes" pitchFamily="2" charset="0"/>
              </a:rPr>
              <a:t>TOUGH ARCS </a:t>
            </a:r>
            <a:r>
              <a:rPr lang="en-US" sz="1000" dirty="0" smtClean="0">
                <a:latin typeface="OldNewspaperTypes" pitchFamily="2" charset="0"/>
              </a:rPr>
              <a:t>IS BRINGING </a:t>
            </a:r>
            <a:r>
              <a:rPr lang="en-US" sz="2000" dirty="0" smtClean="0">
                <a:latin typeface="OldNewspaperTypes" pitchFamily="2" charset="0"/>
              </a:rPr>
              <a:t>CHANGE </a:t>
            </a:r>
            <a:r>
              <a:rPr lang="en-US" sz="1000" dirty="0" smtClean="0">
                <a:latin typeface="OldNewspaperTypes" pitchFamily="2" charset="0"/>
              </a:rPr>
              <a:t>TO WHAT THE </a:t>
            </a:r>
            <a:r>
              <a:rPr lang="en-US" sz="2000" dirty="0" smtClean="0">
                <a:latin typeface="OldNewspaperTypes" pitchFamily="2" charset="0"/>
              </a:rPr>
              <a:t>SOCIETY THINKS OF </a:t>
            </a:r>
            <a:r>
              <a:rPr lang="en-US" sz="4000" dirty="0" smtClean="0">
                <a:latin typeface="OldNewspaperTypes" pitchFamily="2" charset="0"/>
              </a:rPr>
              <a:t>RUGBY</a:t>
            </a:r>
            <a:endParaRPr lang="en-US" sz="4000" dirty="0">
              <a:latin typeface="OldNewspaperTypes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682172">
            <a:off x="4399317" y="3885982"/>
            <a:ext cx="204812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 smtClean="0">
                <a:latin typeface="OldNewspaperTypes" pitchFamily="2" charset="0"/>
              </a:rPr>
              <a:t>YOU EITHER LOVE </a:t>
            </a:r>
            <a:r>
              <a:rPr lang="en-US" sz="4000" dirty="0" smtClean="0">
                <a:latin typeface="OldNewspaperTypes" pitchFamily="2" charset="0"/>
              </a:rPr>
              <a:t>RUGBY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1000" dirty="0" smtClean="0">
                <a:latin typeface="OldNewspaperTypes" pitchFamily="2" charset="0"/>
              </a:rPr>
              <a:t>OR YOU’RE WRONG</a:t>
            </a:r>
            <a:endParaRPr lang="en-US" sz="1000" dirty="0">
              <a:latin typeface="OldNewspaperTypes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 rot="20880162">
            <a:off x="612674" y="343739"/>
            <a:ext cx="1295400" cy="1785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dirty="0" smtClean="0">
                <a:latin typeface="OldNewspaperTypes" pitchFamily="2" charset="0"/>
              </a:rPr>
              <a:t>WE SCRUM FOR POSESSION </a:t>
            </a:r>
            <a:r>
              <a:rPr lang="en-US" sz="2000" dirty="0" smtClean="0">
                <a:latin typeface="OldNewspaperTypes" pitchFamily="2" charset="0"/>
              </a:rPr>
              <a:t>RUN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1000" dirty="0" smtClean="0">
                <a:latin typeface="OldNewspaperTypes" pitchFamily="2" charset="0"/>
              </a:rPr>
              <a:t>FOR THE TRY ZONE </a:t>
            </a:r>
            <a:r>
              <a:rPr lang="en-US" sz="2000" dirty="0" smtClean="0">
                <a:latin typeface="OldNewspaperTypes" pitchFamily="2" charset="0"/>
              </a:rPr>
              <a:t>BLEED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1000" dirty="0" smtClean="0">
                <a:latin typeface="OldNewspaperTypes" pitchFamily="2" charset="0"/>
              </a:rPr>
              <a:t>FOR THE TEAM AND </a:t>
            </a:r>
            <a:r>
              <a:rPr lang="en-US" sz="2000" dirty="0" smtClean="0">
                <a:latin typeface="OldNewspaperTypes" pitchFamily="2" charset="0"/>
              </a:rPr>
              <a:t>LIVE</a:t>
            </a:r>
            <a:r>
              <a:rPr lang="en-US" dirty="0" smtClean="0">
                <a:latin typeface="OldNewspaperTypes" pitchFamily="2" charset="0"/>
              </a:rPr>
              <a:t> </a:t>
            </a:r>
            <a:r>
              <a:rPr lang="en-US" sz="1000" dirty="0" smtClean="0">
                <a:latin typeface="OldNewspaperTypes" pitchFamily="2" charset="0"/>
              </a:rPr>
              <a:t>FOR THE GAME</a:t>
            </a:r>
            <a:endParaRPr lang="en-US" sz="1000" dirty="0">
              <a:latin typeface="OldNewspaperTypes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705445">
            <a:off x="451862" y="4510714"/>
            <a:ext cx="41910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OldNewspaperTypes" pitchFamily="2" charset="0"/>
              </a:rPr>
              <a:t>THE SCRUM AND THE TACKLE ARE THE TWO REALLY CONTENTIOUS AREAS OF THE GAME.IF YOU GET THOSE TWO ASPECTS RIGHT.MOST RUGBY MATCHES WILL WORK IN YOUR FAVOR </a:t>
            </a:r>
            <a:endParaRPr lang="en-US" sz="1000" dirty="0">
              <a:latin typeface="OldNewspaperTyp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mayian\Desktop\New folder (2)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Ntira\Desktop\j saoyo\icontexto_inside_faceb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34" y="372567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/>
          <p:cNvSpPr txBox="1"/>
          <p:nvPr/>
        </p:nvSpPr>
        <p:spPr>
          <a:xfrm>
            <a:off x="2223668" y="42026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Tough arcs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23668" y="548993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@tough arcs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 descr="C:\Users\Ntira\Desktop\j saoyo\icontexto_inside_faceb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34" y="512953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Ntira\Desktop\j saoyo\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1614068" cy="176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190500"/>
            <a:ext cx="6219825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0975"/>
            <a:ext cx="6553200" cy="87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4787"/>
            <a:ext cx="6248400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209550"/>
            <a:ext cx="6486525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80975"/>
            <a:ext cx="6429375" cy="87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uncan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56306"/>
            <a:ext cx="6637013" cy="893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457200" y="2514600"/>
            <a:ext cx="1295400" cy="5836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we had good grip of the ball</a:t>
            </a:r>
            <a:endParaRPr lang="en-US" sz="500" dirty="0"/>
          </a:p>
        </p:txBody>
      </p:sp>
      <p:sp>
        <p:nvSpPr>
          <p:cNvPr id="4" name="Freeform 3"/>
          <p:cNvSpPr/>
          <p:nvPr/>
        </p:nvSpPr>
        <p:spPr>
          <a:xfrm>
            <a:off x="762000" y="1066800"/>
            <a:ext cx="1295400" cy="6598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Sometimes they would loose the ball</a:t>
            </a:r>
            <a:endParaRPr lang="en-US" sz="500" dirty="0"/>
          </a:p>
        </p:txBody>
      </p:sp>
      <p:sp>
        <p:nvSpPr>
          <p:cNvPr id="5" name="Freeform 4"/>
          <p:cNvSpPr/>
          <p:nvPr/>
        </p:nvSpPr>
        <p:spPr>
          <a:xfrm>
            <a:off x="5029200" y="4038600"/>
            <a:ext cx="1676400" cy="6598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They would make use of the few chances they got</a:t>
            </a:r>
            <a:endParaRPr lang="en-US" sz="500" dirty="0"/>
          </a:p>
        </p:txBody>
      </p:sp>
      <p:sp>
        <p:nvSpPr>
          <p:cNvPr id="6" name="Freeform 5"/>
          <p:cNvSpPr/>
          <p:nvPr/>
        </p:nvSpPr>
        <p:spPr>
          <a:xfrm>
            <a:off x="1828800" y="4038600"/>
            <a:ext cx="1219200" cy="6598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Tackles got tougher</a:t>
            </a:r>
            <a:endParaRPr lang="en-US" sz="500" dirty="0"/>
          </a:p>
        </p:txBody>
      </p:sp>
      <p:sp>
        <p:nvSpPr>
          <p:cNvPr id="7" name="Freeform 6"/>
          <p:cNvSpPr/>
          <p:nvPr/>
        </p:nvSpPr>
        <p:spPr>
          <a:xfrm>
            <a:off x="304800" y="4800600"/>
            <a:ext cx="1295400" cy="5074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 game was fair</a:t>
            </a:r>
            <a:endParaRPr lang="en-US" sz="500" dirty="0"/>
          </a:p>
        </p:txBody>
      </p:sp>
      <p:sp>
        <p:nvSpPr>
          <p:cNvPr id="8" name="Freeform 7"/>
          <p:cNvSpPr/>
          <p:nvPr/>
        </p:nvSpPr>
        <p:spPr>
          <a:xfrm>
            <a:off x="5105400" y="2438400"/>
            <a:ext cx="1524000" cy="5836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we would resist all tackles from them</a:t>
            </a:r>
            <a:endParaRPr lang="en-US" sz="500" dirty="0"/>
          </a:p>
        </p:txBody>
      </p:sp>
      <p:sp>
        <p:nvSpPr>
          <p:cNvPr id="9" name="Freeform 8"/>
          <p:cNvSpPr/>
          <p:nvPr/>
        </p:nvSpPr>
        <p:spPr>
          <a:xfrm>
            <a:off x="152400" y="6172200"/>
            <a:ext cx="1219200" cy="6598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they also dropkicked in the last minute and won</a:t>
            </a:r>
            <a:endParaRPr lang="en-US" sz="500" dirty="0"/>
          </a:p>
        </p:txBody>
      </p:sp>
      <p:sp>
        <p:nvSpPr>
          <p:cNvPr id="10" name="Freeform 9"/>
          <p:cNvSpPr/>
          <p:nvPr/>
        </p:nvSpPr>
        <p:spPr>
          <a:xfrm>
            <a:off x="2133600" y="152400"/>
            <a:ext cx="1524000" cy="609600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we would take advantage</a:t>
            </a:r>
            <a:endParaRPr lang="en-US" sz="500" dirty="0"/>
          </a:p>
        </p:txBody>
      </p:sp>
      <p:sp>
        <p:nvSpPr>
          <p:cNvPr id="11" name="Freeform 10"/>
          <p:cNvSpPr/>
          <p:nvPr/>
        </p:nvSpPr>
        <p:spPr>
          <a:xfrm>
            <a:off x="4800600" y="152400"/>
            <a:ext cx="1698300" cy="5836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We used very high passes</a:t>
            </a:r>
            <a:endParaRPr lang="en-US" sz="500" dirty="0"/>
          </a:p>
        </p:txBody>
      </p:sp>
      <p:sp>
        <p:nvSpPr>
          <p:cNvPr id="12" name="Freeform 11"/>
          <p:cNvSpPr/>
          <p:nvPr/>
        </p:nvSpPr>
        <p:spPr>
          <a:xfrm>
            <a:off x="1752600" y="2362200"/>
            <a:ext cx="1371600" cy="5836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Our attack would come in strong</a:t>
            </a:r>
            <a:endParaRPr lang="en-US" sz="500" dirty="0"/>
          </a:p>
        </p:txBody>
      </p:sp>
      <p:sp>
        <p:nvSpPr>
          <p:cNvPr id="13" name="Freeform 12"/>
          <p:cNvSpPr/>
          <p:nvPr/>
        </p:nvSpPr>
        <p:spPr>
          <a:xfrm>
            <a:off x="5410200" y="3657600"/>
            <a:ext cx="1066800" cy="5074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Precision was key</a:t>
            </a:r>
            <a:endParaRPr lang="en-US" sz="500" dirty="0"/>
          </a:p>
        </p:txBody>
      </p:sp>
      <p:sp>
        <p:nvSpPr>
          <p:cNvPr id="14" name="Freeform 13"/>
          <p:cNvSpPr/>
          <p:nvPr/>
        </p:nvSpPr>
        <p:spPr>
          <a:xfrm>
            <a:off x="2209800" y="3733800"/>
            <a:ext cx="1066800" cy="5836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Fear was in the air</a:t>
            </a:r>
            <a:endParaRPr lang="en-US" sz="500" dirty="0"/>
          </a:p>
        </p:txBody>
      </p:sp>
      <p:sp>
        <p:nvSpPr>
          <p:cNvPr id="15" name="Freeform 14"/>
          <p:cNvSpPr/>
          <p:nvPr/>
        </p:nvSpPr>
        <p:spPr>
          <a:xfrm>
            <a:off x="152400" y="3810000"/>
            <a:ext cx="1371600" cy="5836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Blind passes were futile at that time</a:t>
            </a:r>
            <a:endParaRPr lang="en-US" sz="500" dirty="0"/>
          </a:p>
        </p:txBody>
      </p:sp>
      <p:sp>
        <p:nvSpPr>
          <p:cNvPr id="16" name="Freeform 15"/>
          <p:cNvSpPr/>
          <p:nvPr/>
        </p:nvSpPr>
        <p:spPr>
          <a:xfrm>
            <a:off x="2895600" y="5410200"/>
            <a:ext cx="1295400" cy="659811"/>
          </a:xfrm>
          <a:custGeom>
            <a:avLst/>
            <a:gdLst>
              <a:gd name="connsiteX0" fmla="*/ 847132 w 2762880"/>
              <a:gd name="connsiteY0" fmla="*/ 621251 h 1886171"/>
              <a:gd name="connsiteX1" fmla="*/ 481372 w 2762880"/>
              <a:gd name="connsiteY1" fmla="*/ 179291 h 1886171"/>
              <a:gd name="connsiteX2" fmla="*/ 481372 w 2762880"/>
              <a:gd name="connsiteY2" fmla="*/ 179291 h 1886171"/>
              <a:gd name="connsiteX3" fmla="*/ 694732 w 2762880"/>
              <a:gd name="connsiteY3" fmla="*/ 606011 h 1886171"/>
              <a:gd name="connsiteX4" fmla="*/ 694732 w 2762880"/>
              <a:gd name="connsiteY4" fmla="*/ 606011 h 1886171"/>
              <a:gd name="connsiteX5" fmla="*/ 237532 w 2762880"/>
              <a:gd name="connsiteY5" fmla="*/ 87851 h 1886171"/>
              <a:gd name="connsiteX6" fmla="*/ 207052 w 2762880"/>
              <a:gd name="connsiteY6" fmla="*/ 57371 h 1886171"/>
              <a:gd name="connsiteX7" fmla="*/ 542332 w 2762880"/>
              <a:gd name="connsiteY7" fmla="*/ 666971 h 1886171"/>
              <a:gd name="connsiteX8" fmla="*/ 542332 w 2762880"/>
              <a:gd name="connsiteY8" fmla="*/ 666971 h 1886171"/>
              <a:gd name="connsiteX9" fmla="*/ 191812 w 2762880"/>
              <a:gd name="connsiteY9" fmla="*/ 682211 h 1886171"/>
              <a:gd name="connsiteX10" fmla="*/ 24172 w 2762880"/>
              <a:gd name="connsiteY10" fmla="*/ 819371 h 1886171"/>
              <a:gd name="connsiteX11" fmla="*/ 8932 w 2762880"/>
              <a:gd name="connsiteY11" fmla="*/ 1032731 h 1886171"/>
              <a:gd name="connsiteX12" fmla="*/ 100372 w 2762880"/>
              <a:gd name="connsiteY12" fmla="*/ 1215611 h 1886171"/>
              <a:gd name="connsiteX13" fmla="*/ 466132 w 2762880"/>
              <a:gd name="connsiteY13" fmla="*/ 1291811 h 1886171"/>
              <a:gd name="connsiteX14" fmla="*/ 1883452 w 2762880"/>
              <a:gd name="connsiteY14" fmla="*/ 1337531 h 1886171"/>
              <a:gd name="connsiteX15" fmla="*/ 1883452 w 2762880"/>
              <a:gd name="connsiteY15" fmla="*/ 1337531 h 1886171"/>
              <a:gd name="connsiteX16" fmla="*/ 2264452 w 2762880"/>
              <a:gd name="connsiteY16" fmla="*/ 1794731 h 1886171"/>
              <a:gd name="connsiteX17" fmla="*/ 2264452 w 2762880"/>
              <a:gd name="connsiteY17" fmla="*/ 1794731 h 1886171"/>
              <a:gd name="connsiteX18" fmla="*/ 2096812 w 2762880"/>
              <a:gd name="connsiteY18" fmla="*/ 1352771 h 1886171"/>
              <a:gd name="connsiteX19" fmla="*/ 2096812 w 2762880"/>
              <a:gd name="connsiteY19" fmla="*/ 1352771 h 1886171"/>
              <a:gd name="connsiteX20" fmla="*/ 2554012 w 2762880"/>
              <a:gd name="connsiteY20" fmla="*/ 1886171 h 1886171"/>
              <a:gd name="connsiteX21" fmla="*/ 2554012 w 2762880"/>
              <a:gd name="connsiteY21" fmla="*/ 1886171 h 1886171"/>
              <a:gd name="connsiteX22" fmla="*/ 2310172 w 2762880"/>
              <a:gd name="connsiteY22" fmla="*/ 1322291 h 1886171"/>
              <a:gd name="connsiteX23" fmla="*/ 2310172 w 2762880"/>
              <a:gd name="connsiteY23" fmla="*/ 1337531 h 1886171"/>
              <a:gd name="connsiteX24" fmla="*/ 2614972 w 2762880"/>
              <a:gd name="connsiteY24" fmla="*/ 1352771 h 1886171"/>
              <a:gd name="connsiteX25" fmla="*/ 2752132 w 2762880"/>
              <a:gd name="connsiteY25" fmla="*/ 1230851 h 1886171"/>
              <a:gd name="connsiteX26" fmla="*/ 2752132 w 2762880"/>
              <a:gd name="connsiteY26" fmla="*/ 1002251 h 1886171"/>
              <a:gd name="connsiteX27" fmla="*/ 2736892 w 2762880"/>
              <a:gd name="connsiteY27" fmla="*/ 773651 h 1886171"/>
              <a:gd name="connsiteX28" fmla="*/ 2477812 w 2762880"/>
              <a:gd name="connsiteY28" fmla="*/ 666971 h 1886171"/>
              <a:gd name="connsiteX29" fmla="*/ 847132 w 2762880"/>
              <a:gd name="connsiteY29" fmla="*/ 621251 h 188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762880" h="1886171">
                <a:moveTo>
                  <a:pt x="847132" y="621251"/>
                </a:moveTo>
                <a:lnTo>
                  <a:pt x="481372" y="179291"/>
                </a:lnTo>
                <a:lnTo>
                  <a:pt x="481372" y="179291"/>
                </a:lnTo>
                <a:lnTo>
                  <a:pt x="694732" y="606011"/>
                </a:lnTo>
                <a:lnTo>
                  <a:pt x="694732" y="606011"/>
                </a:lnTo>
                <a:lnTo>
                  <a:pt x="237532" y="87851"/>
                </a:lnTo>
                <a:cubicBezTo>
                  <a:pt x="156252" y="-3589"/>
                  <a:pt x="156252" y="-39149"/>
                  <a:pt x="207052" y="57371"/>
                </a:cubicBezTo>
                <a:cubicBezTo>
                  <a:pt x="257852" y="153891"/>
                  <a:pt x="542332" y="666971"/>
                  <a:pt x="542332" y="666971"/>
                </a:cubicBezTo>
                <a:lnTo>
                  <a:pt x="542332" y="666971"/>
                </a:lnTo>
                <a:lnTo>
                  <a:pt x="191812" y="682211"/>
                </a:lnTo>
                <a:cubicBezTo>
                  <a:pt x="105452" y="707611"/>
                  <a:pt x="54652" y="760951"/>
                  <a:pt x="24172" y="819371"/>
                </a:cubicBezTo>
                <a:cubicBezTo>
                  <a:pt x="-6308" y="877791"/>
                  <a:pt x="-3768" y="966691"/>
                  <a:pt x="8932" y="1032731"/>
                </a:cubicBezTo>
                <a:cubicBezTo>
                  <a:pt x="21632" y="1098771"/>
                  <a:pt x="24172" y="1172431"/>
                  <a:pt x="100372" y="1215611"/>
                </a:cubicBezTo>
                <a:cubicBezTo>
                  <a:pt x="176572" y="1258791"/>
                  <a:pt x="168952" y="1271491"/>
                  <a:pt x="466132" y="1291811"/>
                </a:cubicBezTo>
                <a:cubicBezTo>
                  <a:pt x="763312" y="1312131"/>
                  <a:pt x="1883452" y="1337531"/>
                  <a:pt x="1883452" y="1337531"/>
                </a:cubicBezTo>
                <a:lnTo>
                  <a:pt x="1883452" y="1337531"/>
                </a:lnTo>
                <a:lnTo>
                  <a:pt x="2264452" y="1794731"/>
                </a:lnTo>
                <a:lnTo>
                  <a:pt x="2264452" y="1794731"/>
                </a:lnTo>
                <a:lnTo>
                  <a:pt x="2096812" y="1352771"/>
                </a:lnTo>
                <a:lnTo>
                  <a:pt x="2096812" y="1352771"/>
                </a:lnTo>
                <a:lnTo>
                  <a:pt x="2554012" y="1886171"/>
                </a:lnTo>
                <a:lnTo>
                  <a:pt x="2554012" y="1886171"/>
                </a:lnTo>
                <a:cubicBezTo>
                  <a:pt x="2513372" y="1792191"/>
                  <a:pt x="2350812" y="1413731"/>
                  <a:pt x="2310172" y="1322291"/>
                </a:cubicBezTo>
                <a:cubicBezTo>
                  <a:pt x="2269532" y="1230851"/>
                  <a:pt x="2259372" y="1332451"/>
                  <a:pt x="2310172" y="1337531"/>
                </a:cubicBezTo>
                <a:cubicBezTo>
                  <a:pt x="2360972" y="1342611"/>
                  <a:pt x="2541312" y="1370551"/>
                  <a:pt x="2614972" y="1352771"/>
                </a:cubicBezTo>
                <a:cubicBezTo>
                  <a:pt x="2688632" y="1334991"/>
                  <a:pt x="2729272" y="1289271"/>
                  <a:pt x="2752132" y="1230851"/>
                </a:cubicBezTo>
                <a:cubicBezTo>
                  <a:pt x="2774992" y="1172431"/>
                  <a:pt x="2754672" y="1078451"/>
                  <a:pt x="2752132" y="1002251"/>
                </a:cubicBezTo>
                <a:cubicBezTo>
                  <a:pt x="2749592" y="926051"/>
                  <a:pt x="2782612" y="829531"/>
                  <a:pt x="2736892" y="773651"/>
                </a:cubicBezTo>
                <a:cubicBezTo>
                  <a:pt x="2691172" y="717771"/>
                  <a:pt x="2795312" y="689831"/>
                  <a:pt x="2477812" y="666971"/>
                </a:cubicBezTo>
                <a:cubicBezTo>
                  <a:pt x="2160312" y="644111"/>
                  <a:pt x="1496102" y="640301"/>
                  <a:pt x="847132" y="621251"/>
                </a:cubicBezTo>
                <a:close/>
              </a:path>
            </a:pathLst>
          </a:cu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We lost but it was a lesson</a:t>
            </a:r>
            <a:endParaRPr lang="en-US" sz="500" dirty="0"/>
          </a:p>
        </p:txBody>
      </p:sp>
      <p:sp>
        <p:nvSpPr>
          <p:cNvPr id="17" name="Oval Callout 16"/>
          <p:cNvSpPr/>
          <p:nvPr/>
        </p:nvSpPr>
        <p:spPr>
          <a:xfrm>
            <a:off x="3733800" y="6858000"/>
            <a:ext cx="727991" cy="228600"/>
          </a:xfrm>
          <a:prstGeom prst="wedgeEllipseCallout">
            <a:avLst>
              <a:gd name="adj1" fmla="val -7094"/>
              <a:gd name="adj2" fmla="val 9644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Let’s try</a:t>
            </a:r>
            <a:endParaRPr lang="en-US" sz="500" dirty="0"/>
          </a:p>
        </p:txBody>
      </p:sp>
      <p:sp>
        <p:nvSpPr>
          <p:cNvPr id="18" name="Oval Callout 17"/>
          <p:cNvSpPr/>
          <p:nvPr/>
        </p:nvSpPr>
        <p:spPr>
          <a:xfrm>
            <a:off x="5859448" y="5366175"/>
            <a:ext cx="727991" cy="381000"/>
          </a:xfrm>
          <a:prstGeom prst="wedgeEllipseCallout">
            <a:avLst>
              <a:gd name="adj1" fmla="val -16824"/>
              <a:gd name="adj2" fmla="val 102074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Yeah. I see that you remember it now man</a:t>
            </a:r>
            <a:endParaRPr lang="en-US" sz="500" dirty="0"/>
          </a:p>
        </p:txBody>
      </p:sp>
      <p:sp>
        <p:nvSpPr>
          <p:cNvPr id="19" name="Oval Callout 18"/>
          <p:cNvSpPr/>
          <p:nvPr/>
        </p:nvSpPr>
        <p:spPr>
          <a:xfrm>
            <a:off x="4191000" y="5334000"/>
            <a:ext cx="897396" cy="381000"/>
          </a:xfrm>
          <a:prstGeom prst="wedgeEllipseCallout">
            <a:avLst>
              <a:gd name="adj1" fmla="val 58521"/>
              <a:gd name="adj2" fmla="val 8517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we lost the title </a:t>
            </a:r>
            <a:endParaRPr lang="en-US" sz="500" dirty="0"/>
          </a:p>
        </p:txBody>
      </p:sp>
      <p:sp>
        <p:nvSpPr>
          <p:cNvPr id="20" name="Oval Callout 19"/>
          <p:cNvSpPr/>
          <p:nvPr/>
        </p:nvSpPr>
        <p:spPr>
          <a:xfrm>
            <a:off x="1524000" y="7086600"/>
            <a:ext cx="914400" cy="304800"/>
          </a:xfrm>
          <a:prstGeom prst="wedgeEllipseCallout">
            <a:avLst>
              <a:gd name="adj1" fmla="val -13303"/>
              <a:gd name="adj2" fmla="val 10841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We can make another one from that tree’s bark</a:t>
            </a:r>
            <a:endParaRPr lang="en-US" sz="500" dirty="0"/>
          </a:p>
        </p:txBody>
      </p:sp>
      <p:sp>
        <p:nvSpPr>
          <p:cNvPr id="21" name="Oval Callout 20"/>
          <p:cNvSpPr/>
          <p:nvPr/>
        </p:nvSpPr>
        <p:spPr>
          <a:xfrm>
            <a:off x="1066800" y="6858000"/>
            <a:ext cx="727991" cy="304800"/>
          </a:xfrm>
          <a:prstGeom prst="wedgeEllipseCallout">
            <a:avLst>
              <a:gd name="adj1" fmla="val -30977"/>
              <a:gd name="adj2" fmla="val 8094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We don’t have a ball. I lost it</a:t>
            </a:r>
            <a:endParaRPr lang="en-US" sz="500" dirty="0"/>
          </a:p>
        </p:txBody>
      </p:sp>
      <p:sp>
        <p:nvSpPr>
          <p:cNvPr id="22" name="Oval Callout 21"/>
          <p:cNvSpPr/>
          <p:nvPr/>
        </p:nvSpPr>
        <p:spPr>
          <a:xfrm>
            <a:off x="152400" y="7010400"/>
            <a:ext cx="727991" cy="304800"/>
          </a:xfrm>
          <a:prstGeom prst="wedgeEllipseCallout">
            <a:avLst>
              <a:gd name="adj1" fmla="val -21247"/>
              <a:gd name="adj2" fmla="val 8517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But we can try the game here</a:t>
            </a:r>
            <a:endParaRPr lang="en-US" sz="500" dirty="0"/>
          </a:p>
        </p:txBody>
      </p:sp>
      <p:sp>
        <p:nvSpPr>
          <p:cNvPr id="23" name="Oval Callout 22"/>
          <p:cNvSpPr/>
          <p:nvPr/>
        </p:nvSpPr>
        <p:spPr>
          <a:xfrm>
            <a:off x="3352800" y="7696200"/>
            <a:ext cx="727991" cy="304800"/>
          </a:xfrm>
          <a:prstGeom prst="wedgeEllipseCallout">
            <a:avLst>
              <a:gd name="adj1" fmla="val -41591"/>
              <a:gd name="adj2" fmla="val -11553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am not sure it will work</a:t>
            </a:r>
            <a:endParaRPr lang="en-US" sz="500" dirty="0"/>
          </a:p>
        </p:txBody>
      </p:sp>
      <p:sp>
        <p:nvSpPr>
          <p:cNvPr id="24" name="Oval Callout 23"/>
          <p:cNvSpPr/>
          <p:nvPr/>
        </p:nvSpPr>
        <p:spPr>
          <a:xfrm>
            <a:off x="5715000" y="8305800"/>
            <a:ext cx="727991" cy="304800"/>
          </a:xfrm>
          <a:prstGeom prst="wedgeEllipseCallout">
            <a:avLst>
              <a:gd name="adj1" fmla="val -87588"/>
              <a:gd name="adj2" fmla="val 77145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That tree is the target</a:t>
            </a:r>
            <a:endParaRPr lang="en-US" sz="500" dirty="0"/>
          </a:p>
        </p:txBody>
      </p:sp>
      <p:sp>
        <p:nvSpPr>
          <p:cNvPr id="25" name="Oval Callout 24"/>
          <p:cNvSpPr/>
          <p:nvPr/>
        </p:nvSpPr>
        <p:spPr>
          <a:xfrm>
            <a:off x="2514600" y="7848600"/>
            <a:ext cx="838200" cy="228600"/>
          </a:xfrm>
          <a:prstGeom prst="wedgeEllipseCallout">
            <a:avLst>
              <a:gd name="adj1" fmla="val -27579"/>
              <a:gd name="adj2" fmla="val 7672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Its not difficult</a:t>
            </a:r>
            <a:endParaRPr lang="en-US" sz="500" dirty="0"/>
          </a:p>
        </p:txBody>
      </p:sp>
      <p:sp>
        <p:nvSpPr>
          <p:cNvPr id="26" name="Oval Callout 25"/>
          <p:cNvSpPr/>
          <p:nvPr/>
        </p:nvSpPr>
        <p:spPr>
          <a:xfrm>
            <a:off x="1219200" y="7696200"/>
            <a:ext cx="727991" cy="381000"/>
          </a:xfrm>
          <a:prstGeom prst="wedgeEllipseCallout">
            <a:avLst>
              <a:gd name="adj1" fmla="val -23900"/>
              <a:gd name="adj2" fmla="val 7503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know them man</a:t>
            </a:r>
            <a:endParaRPr lang="en-US" sz="500" dirty="0"/>
          </a:p>
        </p:txBody>
      </p:sp>
      <p:sp>
        <p:nvSpPr>
          <p:cNvPr id="27" name="Oval Callout 26"/>
          <p:cNvSpPr/>
          <p:nvPr/>
        </p:nvSpPr>
        <p:spPr>
          <a:xfrm>
            <a:off x="304800" y="7848600"/>
            <a:ext cx="727991" cy="304800"/>
          </a:xfrm>
          <a:prstGeom prst="wedgeEllipseCallout">
            <a:avLst>
              <a:gd name="adj1" fmla="val -23016"/>
              <a:gd name="adj2" fmla="val 8517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Very good drums</a:t>
            </a:r>
            <a:endParaRPr lang="en-US" sz="500" dirty="0"/>
          </a:p>
        </p:txBody>
      </p:sp>
      <p:sp>
        <p:nvSpPr>
          <p:cNvPr id="28" name="Oval Callout 27"/>
          <p:cNvSpPr/>
          <p:nvPr/>
        </p:nvSpPr>
        <p:spPr>
          <a:xfrm>
            <a:off x="5029200" y="7848600"/>
            <a:ext cx="727991" cy="381000"/>
          </a:xfrm>
          <a:prstGeom prst="wedgeEllipseCallout">
            <a:avLst>
              <a:gd name="adj1" fmla="val -38053"/>
              <a:gd name="adj2" fmla="val 6320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Guys test your spears</a:t>
            </a:r>
            <a:endParaRPr lang="en-US" sz="500" dirty="0"/>
          </a:p>
        </p:txBody>
      </p:sp>
      <p:sp>
        <p:nvSpPr>
          <p:cNvPr id="29" name="Oval Callout 28"/>
          <p:cNvSpPr/>
          <p:nvPr/>
        </p:nvSpPr>
        <p:spPr>
          <a:xfrm>
            <a:off x="5410200" y="6705600"/>
            <a:ext cx="727991" cy="381000"/>
          </a:xfrm>
          <a:prstGeom prst="wedgeEllipseCallout">
            <a:avLst>
              <a:gd name="adj1" fmla="val -67243"/>
              <a:gd name="adj2" fmla="val 3615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That trees bark makes good drums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34513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uncan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78" y="120690"/>
            <a:ext cx="6572922" cy="88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Callout 28"/>
          <p:cNvSpPr/>
          <p:nvPr/>
        </p:nvSpPr>
        <p:spPr>
          <a:xfrm>
            <a:off x="1143000" y="990600"/>
            <a:ext cx="727991" cy="228600"/>
          </a:xfrm>
          <a:prstGeom prst="wedgeEllipseCallout">
            <a:avLst>
              <a:gd name="adj1" fmla="val -48668"/>
              <a:gd name="adj2" fmla="val 10489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throw it first</a:t>
            </a:r>
            <a:endParaRPr lang="en-US" sz="500" dirty="0"/>
          </a:p>
        </p:txBody>
      </p:sp>
      <p:sp>
        <p:nvSpPr>
          <p:cNvPr id="30" name="Oval Callout 29"/>
          <p:cNvSpPr/>
          <p:nvPr/>
        </p:nvSpPr>
        <p:spPr>
          <a:xfrm>
            <a:off x="2133600" y="990600"/>
            <a:ext cx="727991" cy="228600"/>
          </a:xfrm>
          <a:prstGeom prst="wedgeEllipseCallout">
            <a:avLst>
              <a:gd name="adj1" fmla="val -21247"/>
              <a:gd name="adj2" fmla="val 11615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There you go </a:t>
            </a:r>
            <a:r>
              <a:rPr lang="en-US" sz="500" dirty="0" err="1" smtClean="0"/>
              <a:t>kiala</a:t>
            </a:r>
            <a:endParaRPr lang="en-US" sz="500" dirty="0"/>
          </a:p>
        </p:txBody>
      </p:sp>
      <p:sp>
        <p:nvSpPr>
          <p:cNvPr id="31" name="Oval Callout 30"/>
          <p:cNvSpPr/>
          <p:nvPr/>
        </p:nvSpPr>
        <p:spPr>
          <a:xfrm>
            <a:off x="3657600" y="457200"/>
            <a:ext cx="727991" cy="228600"/>
          </a:xfrm>
          <a:prstGeom prst="wedgeEllipseCallout">
            <a:avLst>
              <a:gd name="adj1" fmla="val -38938"/>
              <a:gd name="adj2" fmla="val 7953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You see. Its hard to remove</a:t>
            </a:r>
            <a:endParaRPr lang="en-US" sz="500" dirty="0"/>
          </a:p>
        </p:txBody>
      </p:sp>
      <p:sp>
        <p:nvSpPr>
          <p:cNvPr id="32" name="Oval Callout 31"/>
          <p:cNvSpPr/>
          <p:nvPr/>
        </p:nvSpPr>
        <p:spPr>
          <a:xfrm>
            <a:off x="4038600" y="1143000"/>
            <a:ext cx="727991" cy="228600"/>
          </a:xfrm>
          <a:prstGeom prst="wedgeEllipseCallout">
            <a:avLst>
              <a:gd name="adj1" fmla="val -88472"/>
              <a:gd name="adj2" fmla="val -3313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Let me help</a:t>
            </a:r>
            <a:endParaRPr lang="en-US" sz="500" dirty="0"/>
          </a:p>
        </p:txBody>
      </p:sp>
      <p:sp>
        <p:nvSpPr>
          <p:cNvPr id="33" name="Oval Callout 32"/>
          <p:cNvSpPr/>
          <p:nvPr/>
        </p:nvSpPr>
        <p:spPr>
          <a:xfrm>
            <a:off x="5029200" y="990600"/>
            <a:ext cx="880391" cy="444500"/>
          </a:xfrm>
          <a:prstGeom prst="wedgeEllipseCallout">
            <a:avLst>
              <a:gd name="adj1" fmla="val -8047"/>
              <a:gd name="adj2" fmla="val 77446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These cattle don’t need to be washed huh!</a:t>
            </a:r>
            <a:endParaRPr lang="en-US" sz="500" dirty="0"/>
          </a:p>
        </p:txBody>
      </p:sp>
      <p:sp>
        <p:nvSpPr>
          <p:cNvPr id="34" name="Oval Callout 33"/>
          <p:cNvSpPr/>
          <p:nvPr/>
        </p:nvSpPr>
        <p:spPr>
          <a:xfrm>
            <a:off x="5791200" y="685800"/>
            <a:ext cx="880391" cy="381000"/>
          </a:xfrm>
          <a:prstGeom prst="wedgeEllipseCallout">
            <a:avLst>
              <a:gd name="adj1" fmla="val 19747"/>
              <a:gd name="adj2" fmla="val 7503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Yeah we washed them yesterday</a:t>
            </a:r>
            <a:endParaRPr lang="en-US" sz="500" dirty="0"/>
          </a:p>
        </p:txBody>
      </p:sp>
      <p:sp>
        <p:nvSpPr>
          <p:cNvPr id="35" name="Oval Callout 34"/>
          <p:cNvSpPr/>
          <p:nvPr/>
        </p:nvSpPr>
        <p:spPr>
          <a:xfrm>
            <a:off x="1371600" y="2514600"/>
            <a:ext cx="762000" cy="304800"/>
          </a:xfrm>
          <a:prstGeom prst="wedgeEllipseCallout">
            <a:avLst>
              <a:gd name="adj1" fmla="val -23585"/>
              <a:gd name="adj2" fmla="val 7672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Help me remove this one</a:t>
            </a:r>
            <a:endParaRPr lang="en-US" sz="500" dirty="0"/>
          </a:p>
        </p:txBody>
      </p:sp>
      <p:sp>
        <p:nvSpPr>
          <p:cNvPr id="36" name="Oval Callout 35"/>
          <p:cNvSpPr/>
          <p:nvPr/>
        </p:nvSpPr>
        <p:spPr>
          <a:xfrm>
            <a:off x="3124200" y="3276600"/>
            <a:ext cx="727991" cy="241300"/>
          </a:xfrm>
          <a:prstGeom prst="wedgeEllipseCallout">
            <a:avLst>
              <a:gd name="adj1" fmla="val -29208"/>
              <a:gd name="adj2" fmla="val 7538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That is what we want</a:t>
            </a:r>
            <a:endParaRPr lang="en-US" sz="500" dirty="0"/>
          </a:p>
        </p:txBody>
      </p:sp>
      <p:sp>
        <p:nvSpPr>
          <p:cNvPr id="37" name="Oval Callout 36"/>
          <p:cNvSpPr/>
          <p:nvPr/>
        </p:nvSpPr>
        <p:spPr>
          <a:xfrm>
            <a:off x="4114800" y="2819400"/>
            <a:ext cx="727991" cy="321816"/>
          </a:xfrm>
          <a:prstGeom prst="wedgeEllipseCallout">
            <a:avLst>
              <a:gd name="adj1" fmla="val -28323"/>
              <a:gd name="adj2" fmla="val 9807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Yeah, this is quite long</a:t>
            </a:r>
            <a:endParaRPr lang="en-US" sz="500" dirty="0"/>
          </a:p>
        </p:txBody>
      </p:sp>
      <p:sp>
        <p:nvSpPr>
          <p:cNvPr id="38" name="Oval Callout 37"/>
          <p:cNvSpPr/>
          <p:nvPr/>
        </p:nvSpPr>
        <p:spPr>
          <a:xfrm>
            <a:off x="5105400" y="2895600"/>
            <a:ext cx="727991" cy="228600"/>
          </a:xfrm>
          <a:prstGeom prst="wedgeEllipseCallout">
            <a:avLst>
              <a:gd name="adj1" fmla="val -33630"/>
              <a:gd name="adj2" fmla="val 10489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That’s enough</a:t>
            </a:r>
            <a:endParaRPr lang="en-US" sz="500" dirty="0"/>
          </a:p>
        </p:txBody>
      </p:sp>
      <p:sp>
        <p:nvSpPr>
          <p:cNvPr id="39" name="Oval Callout 38"/>
          <p:cNvSpPr/>
          <p:nvPr/>
        </p:nvSpPr>
        <p:spPr>
          <a:xfrm>
            <a:off x="5943600" y="3276600"/>
            <a:ext cx="727991" cy="304800"/>
          </a:xfrm>
          <a:prstGeom prst="wedgeEllipseCallout">
            <a:avLst>
              <a:gd name="adj1" fmla="val -45130"/>
              <a:gd name="adj2" fmla="val 110525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this can make two or three balls</a:t>
            </a:r>
            <a:endParaRPr lang="en-US" sz="500" dirty="0"/>
          </a:p>
        </p:txBody>
      </p:sp>
      <p:sp>
        <p:nvSpPr>
          <p:cNvPr id="40" name="Oval Callout 39"/>
          <p:cNvSpPr/>
          <p:nvPr/>
        </p:nvSpPr>
        <p:spPr>
          <a:xfrm>
            <a:off x="1828800" y="4724400"/>
            <a:ext cx="804191" cy="381000"/>
          </a:xfrm>
          <a:prstGeom prst="wedgeEllipseCallout">
            <a:avLst>
              <a:gd name="adj1" fmla="val -1778"/>
              <a:gd name="adj2" fmla="val -129475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One ball is enough for us to play</a:t>
            </a:r>
          </a:p>
          <a:p>
            <a:pPr algn="ctr"/>
            <a:endParaRPr lang="en-US" sz="500" dirty="0"/>
          </a:p>
        </p:txBody>
      </p:sp>
      <p:sp>
        <p:nvSpPr>
          <p:cNvPr id="41" name="Oval Callout 40"/>
          <p:cNvSpPr/>
          <p:nvPr/>
        </p:nvSpPr>
        <p:spPr>
          <a:xfrm>
            <a:off x="533400" y="3962400"/>
            <a:ext cx="727991" cy="228600"/>
          </a:xfrm>
          <a:prstGeom prst="wedgeEllipseCallout">
            <a:avLst>
              <a:gd name="adj1" fmla="val 74285"/>
              <a:gd name="adj2" fmla="val -16236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We make two?</a:t>
            </a:r>
            <a:endParaRPr lang="en-US" sz="500" dirty="0"/>
          </a:p>
        </p:txBody>
      </p:sp>
      <p:sp>
        <p:nvSpPr>
          <p:cNvPr id="42" name="Oval Callout 41"/>
          <p:cNvSpPr/>
          <p:nvPr/>
        </p:nvSpPr>
        <p:spPr>
          <a:xfrm>
            <a:off x="3200400" y="4343400"/>
            <a:ext cx="1143000" cy="304800"/>
          </a:xfrm>
          <a:prstGeom prst="wedgeEllipseCallout">
            <a:avLst>
              <a:gd name="adj1" fmla="val -40549"/>
              <a:gd name="adj2" fmla="val 95736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We made drums and sandals from this</a:t>
            </a:r>
            <a:endParaRPr lang="en-US" sz="500" dirty="0"/>
          </a:p>
        </p:txBody>
      </p:sp>
      <p:sp>
        <p:nvSpPr>
          <p:cNvPr id="43" name="Oval Callout 42"/>
          <p:cNvSpPr/>
          <p:nvPr/>
        </p:nvSpPr>
        <p:spPr>
          <a:xfrm>
            <a:off x="4876800" y="4191000"/>
            <a:ext cx="914400" cy="304800"/>
          </a:xfrm>
          <a:prstGeom prst="wedgeEllipseCallout">
            <a:avLst>
              <a:gd name="adj1" fmla="val -9781"/>
              <a:gd name="adj2" fmla="val 11517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And we sold them at the market place</a:t>
            </a:r>
            <a:endParaRPr lang="en-US" sz="500" dirty="0"/>
          </a:p>
        </p:txBody>
      </p:sp>
      <p:sp>
        <p:nvSpPr>
          <p:cNvPr id="44" name="Oval Callout 43"/>
          <p:cNvSpPr/>
          <p:nvPr/>
        </p:nvSpPr>
        <p:spPr>
          <a:xfrm>
            <a:off x="5715000" y="4343400"/>
            <a:ext cx="727991" cy="381000"/>
          </a:xfrm>
          <a:prstGeom prst="wedgeEllipseCallout">
            <a:avLst>
              <a:gd name="adj1" fmla="val 59247"/>
              <a:gd name="adj2" fmla="val 3615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Were those drums from this tree?</a:t>
            </a:r>
            <a:endParaRPr lang="en-US" sz="500" dirty="0"/>
          </a:p>
        </p:txBody>
      </p:sp>
      <p:sp>
        <p:nvSpPr>
          <p:cNvPr id="45" name="Oval Callout 44"/>
          <p:cNvSpPr/>
          <p:nvPr/>
        </p:nvSpPr>
        <p:spPr>
          <a:xfrm>
            <a:off x="533400" y="5867400"/>
            <a:ext cx="838200" cy="304800"/>
          </a:xfrm>
          <a:prstGeom prst="wedgeEllipseCallout">
            <a:avLst>
              <a:gd name="adj1" fmla="val -35262"/>
              <a:gd name="adj2" fmla="val 7672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Yes, I will show you the technique</a:t>
            </a:r>
            <a:endParaRPr lang="en-US" sz="500" dirty="0"/>
          </a:p>
        </p:txBody>
      </p:sp>
      <p:sp>
        <p:nvSpPr>
          <p:cNvPr id="46" name="Oval Callout 45"/>
          <p:cNvSpPr/>
          <p:nvPr/>
        </p:nvSpPr>
        <p:spPr>
          <a:xfrm>
            <a:off x="1295400" y="5715000"/>
            <a:ext cx="838200" cy="271083"/>
          </a:xfrm>
          <a:prstGeom prst="wedgeEllipseCallout">
            <a:avLst>
              <a:gd name="adj1" fmla="val 11601"/>
              <a:gd name="adj2" fmla="val 9732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Let me help you</a:t>
            </a:r>
            <a:endParaRPr lang="en-US" sz="500" dirty="0"/>
          </a:p>
        </p:txBody>
      </p:sp>
      <p:sp>
        <p:nvSpPr>
          <p:cNvPr id="47" name="Oval Callout 46"/>
          <p:cNvSpPr/>
          <p:nvPr/>
        </p:nvSpPr>
        <p:spPr>
          <a:xfrm>
            <a:off x="2362200" y="5638800"/>
            <a:ext cx="846129" cy="232983"/>
          </a:xfrm>
          <a:prstGeom prst="wedgeEllipseCallout">
            <a:avLst>
              <a:gd name="adj1" fmla="val -3886"/>
              <a:gd name="adj2" fmla="val 107602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Show me your technique</a:t>
            </a:r>
            <a:endParaRPr lang="en-US" sz="500" dirty="0"/>
          </a:p>
        </p:txBody>
      </p:sp>
      <p:sp>
        <p:nvSpPr>
          <p:cNvPr id="48" name="Oval Callout 47"/>
          <p:cNvSpPr/>
          <p:nvPr/>
        </p:nvSpPr>
        <p:spPr>
          <a:xfrm>
            <a:off x="3276600" y="5867400"/>
            <a:ext cx="1066800" cy="381000"/>
          </a:xfrm>
          <a:prstGeom prst="wedgeEllipseCallout">
            <a:avLst>
              <a:gd name="adj1" fmla="val 37376"/>
              <a:gd name="adj2" fmla="val 97003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You have to squeeze hard and don’t leave any spaces</a:t>
            </a:r>
            <a:endParaRPr lang="en-US" sz="500" dirty="0"/>
          </a:p>
        </p:txBody>
      </p:sp>
      <p:sp>
        <p:nvSpPr>
          <p:cNvPr id="49" name="Oval Callout 48"/>
          <p:cNvSpPr/>
          <p:nvPr/>
        </p:nvSpPr>
        <p:spPr>
          <a:xfrm>
            <a:off x="5486400" y="5867400"/>
            <a:ext cx="727991" cy="381000"/>
          </a:xfrm>
          <a:prstGeom prst="wedgeEllipseCallout">
            <a:avLst>
              <a:gd name="adj1" fmla="val 77823"/>
              <a:gd name="adj2" fmla="val -22997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Yeah don’t leave those spaces</a:t>
            </a:r>
            <a:endParaRPr lang="en-US" sz="500" dirty="0"/>
          </a:p>
        </p:txBody>
      </p:sp>
      <p:sp>
        <p:nvSpPr>
          <p:cNvPr id="50" name="Oval Callout 49"/>
          <p:cNvSpPr/>
          <p:nvPr/>
        </p:nvSpPr>
        <p:spPr>
          <a:xfrm>
            <a:off x="1219200" y="7010400"/>
            <a:ext cx="727991" cy="304800"/>
          </a:xfrm>
          <a:prstGeom prst="wedgeEllipseCallout">
            <a:avLst>
              <a:gd name="adj1" fmla="val -53975"/>
              <a:gd name="adj2" fmla="val 92779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I squeezed it hard</a:t>
            </a:r>
            <a:endParaRPr lang="en-US" sz="500" dirty="0"/>
          </a:p>
        </p:txBody>
      </p:sp>
      <p:sp>
        <p:nvSpPr>
          <p:cNvPr id="51" name="Oval Callout 50"/>
          <p:cNvSpPr/>
          <p:nvPr/>
        </p:nvSpPr>
        <p:spPr>
          <a:xfrm>
            <a:off x="4267200" y="7239000"/>
            <a:ext cx="838200" cy="304800"/>
          </a:xfrm>
          <a:prstGeom prst="wedgeEllipseCallout">
            <a:avLst>
              <a:gd name="adj1" fmla="val -39103"/>
              <a:gd name="adj2" fmla="val 162638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This last wrap will do it for us</a:t>
            </a:r>
            <a:endParaRPr lang="en-US" sz="500" dirty="0"/>
          </a:p>
        </p:txBody>
      </p:sp>
      <p:sp>
        <p:nvSpPr>
          <p:cNvPr id="52" name="Oval Callout 51"/>
          <p:cNvSpPr/>
          <p:nvPr/>
        </p:nvSpPr>
        <p:spPr>
          <a:xfrm>
            <a:off x="2362200" y="7696200"/>
            <a:ext cx="727991" cy="228600"/>
          </a:xfrm>
          <a:prstGeom prst="wedgeEllipseCallout">
            <a:avLst>
              <a:gd name="adj1" fmla="val -15055"/>
              <a:gd name="adj2" fmla="val 14489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Truly it’s a grip bark</a:t>
            </a:r>
            <a:endParaRPr lang="en-US" sz="500" dirty="0"/>
          </a:p>
        </p:txBody>
      </p:sp>
      <p:sp>
        <p:nvSpPr>
          <p:cNvPr id="53" name="Oval Callout 52"/>
          <p:cNvSpPr/>
          <p:nvPr/>
        </p:nvSpPr>
        <p:spPr>
          <a:xfrm>
            <a:off x="5257800" y="7162800"/>
            <a:ext cx="762000" cy="381000"/>
          </a:xfrm>
          <a:prstGeom prst="wedgeEllipseCallout">
            <a:avLst>
              <a:gd name="adj1" fmla="val -21894"/>
              <a:gd name="adj2" fmla="val 174750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There you go guys play it hard</a:t>
            </a:r>
            <a:endParaRPr lang="en-US" sz="500" dirty="0"/>
          </a:p>
        </p:txBody>
      </p:sp>
      <p:sp>
        <p:nvSpPr>
          <p:cNvPr id="54" name="Rectangle 53"/>
          <p:cNvSpPr/>
          <p:nvPr/>
        </p:nvSpPr>
        <p:spPr>
          <a:xfrm>
            <a:off x="304800" y="152400"/>
            <a:ext cx="1447800" cy="1651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They remove  the trees bark…</a:t>
            </a:r>
            <a:endParaRPr lang="en-US" sz="500" dirty="0"/>
          </a:p>
        </p:txBody>
      </p:sp>
      <p:sp>
        <p:nvSpPr>
          <p:cNvPr id="55" name="Rectangle 54"/>
          <p:cNvSpPr/>
          <p:nvPr/>
        </p:nvSpPr>
        <p:spPr>
          <a:xfrm>
            <a:off x="228600" y="2438400"/>
            <a:ext cx="936119" cy="16510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They peal it out…</a:t>
            </a:r>
            <a:endParaRPr lang="en-US" sz="500" dirty="0"/>
          </a:p>
        </p:txBody>
      </p:sp>
      <p:sp>
        <p:nvSpPr>
          <p:cNvPr id="56" name="Oval Callout 55"/>
          <p:cNvSpPr/>
          <p:nvPr/>
        </p:nvSpPr>
        <p:spPr>
          <a:xfrm>
            <a:off x="6019800" y="7848600"/>
            <a:ext cx="727991" cy="177841"/>
          </a:xfrm>
          <a:prstGeom prst="wedgeEllipseCallout">
            <a:avLst>
              <a:gd name="adj1" fmla="val 22096"/>
              <a:gd name="adj2" fmla="val 131041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Good work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58098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1096</Words>
  <Application>Microsoft Office PowerPoint</Application>
  <PresentationFormat>On-screen Show (4:3)</PresentationFormat>
  <Paragraphs>179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OldNewspaperTypes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Lemayian</dc:creator>
  <cp:lastModifiedBy>Julius s. meitaron</cp:lastModifiedBy>
  <cp:revision>47</cp:revision>
  <dcterms:created xsi:type="dcterms:W3CDTF">2016-03-17T05:02:51Z</dcterms:created>
  <dcterms:modified xsi:type="dcterms:W3CDTF">2016-05-18T10:00:22Z</dcterms:modified>
</cp:coreProperties>
</file>